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2" r:id="rId7"/>
    <p:sldId id="264" r:id="rId8"/>
    <p:sldId id="267" r:id="rId9"/>
    <p:sldId id="268" r:id="rId10"/>
    <p:sldId id="270" r:id="rId11"/>
    <p:sldId id="272" r:id="rId12"/>
    <p:sldId id="273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image" Target="../media/image6.jp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Relationship Id="rId4" Type="http://schemas.openxmlformats.org/officeDocument/2006/relationships/image" Target="../media/image12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image" Target="../media/image6.jp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Relationship Id="rId4" Type="http://schemas.openxmlformats.org/officeDocument/2006/relationships/image" Target="../media/image1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84C640E-FAB8-4B61-8150-56F46ED43312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6E56D4AA-D5F0-4C3B-B7B5-33851070894C}">
      <dgm:prSet phldrT="[Texto]" custT="1"/>
      <dgm:spPr/>
      <dgm:t>
        <a:bodyPr/>
        <a:lstStyle/>
        <a:p>
          <a:r>
            <a:rPr lang="es-EC" sz="2800" b="1" dirty="0" smtClean="0">
              <a:solidFill>
                <a:schemeClr val="bg2"/>
              </a:solidFill>
            </a:rPr>
            <a:t>DERECHO CIUDADANO</a:t>
          </a:r>
          <a:endParaRPr lang="es-ES" sz="2800" dirty="0">
            <a:solidFill>
              <a:schemeClr val="bg2"/>
            </a:solidFill>
          </a:endParaRPr>
        </a:p>
      </dgm:t>
    </dgm:pt>
    <dgm:pt modelId="{91A9D795-12F5-43D0-820A-59174BE9F50E}" type="parTrans" cxnId="{0BF1E478-0139-4D27-A4ED-9CB56F2AE0B4}">
      <dgm:prSet/>
      <dgm:spPr/>
      <dgm:t>
        <a:bodyPr/>
        <a:lstStyle/>
        <a:p>
          <a:endParaRPr lang="es-ES"/>
        </a:p>
      </dgm:t>
    </dgm:pt>
    <dgm:pt modelId="{807408EA-FFE4-46A8-85D5-F3CF9F354DA3}" type="sibTrans" cxnId="{0BF1E478-0139-4D27-A4ED-9CB56F2AE0B4}">
      <dgm:prSet/>
      <dgm:spPr/>
      <dgm:t>
        <a:bodyPr/>
        <a:lstStyle/>
        <a:p>
          <a:endParaRPr lang="es-ES"/>
        </a:p>
      </dgm:t>
    </dgm:pt>
    <dgm:pt modelId="{1D1B126A-F6EB-41AF-8D6B-16CFE4D04878}">
      <dgm:prSet phldrT="[Texto]" custT="1"/>
      <dgm:spPr/>
      <dgm:t>
        <a:bodyPr/>
        <a:lstStyle/>
        <a:p>
          <a:r>
            <a:rPr lang="es-EC" sz="2800" b="1" dirty="0" smtClean="0">
              <a:solidFill>
                <a:schemeClr val="bg2"/>
              </a:solidFill>
            </a:rPr>
            <a:t>DEBER MANDATARIO </a:t>
          </a:r>
        </a:p>
        <a:p>
          <a:r>
            <a:rPr lang="es-EC" sz="2800" b="1" dirty="0" smtClean="0">
              <a:solidFill>
                <a:schemeClr val="bg2"/>
              </a:solidFill>
            </a:rPr>
            <a:t>/ </a:t>
          </a:r>
          <a:r>
            <a:rPr lang="es-EC" sz="2800" b="1" i="1" dirty="0" smtClean="0">
              <a:solidFill>
                <a:schemeClr val="bg2"/>
              </a:solidFill>
            </a:rPr>
            <a:t>SERVIDOR</a:t>
          </a:r>
          <a:r>
            <a:rPr lang="es-EC" sz="2800" b="1" dirty="0" smtClean="0">
              <a:solidFill>
                <a:schemeClr val="bg2"/>
              </a:solidFill>
            </a:rPr>
            <a:t> PÚBLICO</a:t>
          </a:r>
          <a:endParaRPr lang="es-ES" sz="2800" dirty="0">
            <a:solidFill>
              <a:schemeClr val="bg2"/>
            </a:solidFill>
          </a:endParaRPr>
        </a:p>
      </dgm:t>
    </dgm:pt>
    <dgm:pt modelId="{492F0282-326A-4855-BFDE-23D39F7DE8D5}" type="parTrans" cxnId="{B4F84D3D-01B0-4D5B-B06D-BA562D817E13}">
      <dgm:prSet/>
      <dgm:spPr/>
      <dgm:t>
        <a:bodyPr/>
        <a:lstStyle/>
        <a:p>
          <a:endParaRPr lang="es-ES"/>
        </a:p>
      </dgm:t>
    </dgm:pt>
    <dgm:pt modelId="{22104553-9D40-4BF9-9764-B80A2B2B8131}" type="sibTrans" cxnId="{B4F84D3D-01B0-4D5B-B06D-BA562D817E13}">
      <dgm:prSet/>
      <dgm:spPr/>
      <dgm:t>
        <a:bodyPr/>
        <a:lstStyle/>
        <a:p>
          <a:endParaRPr lang="es-ES"/>
        </a:p>
      </dgm:t>
    </dgm:pt>
    <dgm:pt modelId="{0DD24AEF-B052-4779-9064-FBEFBC0C1FF3}">
      <dgm:prSet phldrT="[Texto]"/>
      <dgm:spPr/>
      <dgm:t>
        <a:bodyPr/>
        <a:lstStyle/>
        <a:p>
          <a:r>
            <a:rPr lang="es-EC" b="1" dirty="0" smtClean="0">
              <a:solidFill>
                <a:schemeClr val="bg2"/>
              </a:solidFill>
            </a:rPr>
            <a:t>Constitución de la República, Ley Orgánica de Participación Ciudadana, Ley Orgánica del Consejo de Participación Ciudadana y Control Social, COOTAD, </a:t>
          </a:r>
          <a:r>
            <a:rPr lang="es-EC" b="1" dirty="0" smtClean="0">
              <a:solidFill>
                <a:schemeClr val="bg2"/>
              </a:solidFill>
              <a:latin typeface="arial" panose="020B0604020202020204" pitchFamily="34" charset="0"/>
            </a:rPr>
            <a:t>Código Orgánico de Planificación y Finanzas Públicas</a:t>
          </a:r>
          <a:r>
            <a:rPr lang="es-EC" dirty="0" smtClean="0">
              <a:solidFill>
                <a:schemeClr val="bg2"/>
              </a:solidFill>
              <a:latin typeface="arial" panose="020B0604020202020204" pitchFamily="34" charset="0"/>
            </a:rPr>
            <a:t>, etc.</a:t>
          </a:r>
          <a:endParaRPr lang="es-ES" dirty="0">
            <a:solidFill>
              <a:schemeClr val="bg2"/>
            </a:solidFill>
          </a:endParaRPr>
        </a:p>
      </dgm:t>
    </dgm:pt>
    <dgm:pt modelId="{2E9AA995-65FC-4353-B093-C4069A166E68}" type="parTrans" cxnId="{C1DFFCC2-9BCA-445F-84D3-F526FB626653}">
      <dgm:prSet/>
      <dgm:spPr/>
      <dgm:t>
        <a:bodyPr/>
        <a:lstStyle/>
        <a:p>
          <a:endParaRPr lang="es-ES"/>
        </a:p>
      </dgm:t>
    </dgm:pt>
    <dgm:pt modelId="{7785AD2B-B1CC-4423-9C14-910145A6AAFE}" type="sibTrans" cxnId="{C1DFFCC2-9BCA-445F-84D3-F526FB626653}">
      <dgm:prSet/>
      <dgm:spPr/>
      <dgm:t>
        <a:bodyPr/>
        <a:lstStyle/>
        <a:p>
          <a:endParaRPr lang="es-ES"/>
        </a:p>
      </dgm:t>
    </dgm:pt>
    <dgm:pt modelId="{AE58D515-9AC8-435B-969E-B7FFD5C7ED69}" type="pres">
      <dgm:prSet presAssocID="{184C640E-FAB8-4B61-8150-56F46ED43312}" presName="CompostProcess" presStyleCnt="0">
        <dgm:presLayoutVars>
          <dgm:dir/>
          <dgm:resizeHandles val="exact"/>
        </dgm:presLayoutVars>
      </dgm:prSet>
      <dgm:spPr/>
    </dgm:pt>
    <dgm:pt modelId="{ED8684E5-D4B8-46E0-B2A0-01D70280D5BC}" type="pres">
      <dgm:prSet presAssocID="{184C640E-FAB8-4B61-8150-56F46ED43312}" presName="arrow" presStyleLbl="bgShp" presStyleIdx="0" presStyleCnt="1"/>
      <dgm:spPr/>
    </dgm:pt>
    <dgm:pt modelId="{0F95A7D8-8DCC-4F19-B095-3AD26D4ACD51}" type="pres">
      <dgm:prSet presAssocID="{184C640E-FAB8-4B61-8150-56F46ED43312}" presName="linearProcess" presStyleCnt="0"/>
      <dgm:spPr/>
    </dgm:pt>
    <dgm:pt modelId="{A2C06D42-7523-4A85-8F10-ED430BCE965B}" type="pres">
      <dgm:prSet presAssocID="{6E56D4AA-D5F0-4C3B-B7B5-33851070894C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4271CD9-FDA3-4FAE-94C9-690B4FFE3847}" type="pres">
      <dgm:prSet presAssocID="{807408EA-FFE4-46A8-85D5-F3CF9F354DA3}" presName="sibTrans" presStyleCnt="0"/>
      <dgm:spPr/>
    </dgm:pt>
    <dgm:pt modelId="{64AEAFF1-EE4E-4DFF-BD29-19D1B93A395F}" type="pres">
      <dgm:prSet presAssocID="{1D1B126A-F6EB-41AF-8D6B-16CFE4D04878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76397AD-E037-4098-A54C-CAABA4502EAF}" type="pres">
      <dgm:prSet presAssocID="{22104553-9D40-4BF9-9764-B80A2B2B8131}" presName="sibTrans" presStyleCnt="0"/>
      <dgm:spPr/>
    </dgm:pt>
    <dgm:pt modelId="{6C141908-48A4-4E7A-993C-E0EB3DEFFC87}" type="pres">
      <dgm:prSet presAssocID="{0DD24AEF-B052-4779-9064-FBEFBC0C1FF3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0BF1E478-0139-4D27-A4ED-9CB56F2AE0B4}" srcId="{184C640E-FAB8-4B61-8150-56F46ED43312}" destId="{6E56D4AA-D5F0-4C3B-B7B5-33851070894C}" srcOrd="0" destOrd="0" parTransId="{91A9D795-12F5-43D0-820A-59174BE9F50E}" sibTransId="{807408EA-FFE4-46A8-85D5-F3CF9F354DA3}"/>
    <dgm:cxn modelId="{AFFF071C-DEA6-4E1F-AF60-A418EAE8F967}" type="presOf" srcId="{0DD24AEF-B052-4779-9064-FBEFBC0C1FF3}" destId="{6C141908-48A4-4E7A-993C-E0EB3DEFFC87}" srcOrd="0" destOrd="0" presId="urn:microsoft.com/office/officeart/2005/8/layout/hProcess9"/>
    <dgm:cxn modelId="{8808B554-D79A-4D64-BF1A-6C44DC9A4EB6}" type="presOf" srcId="{6E56D4AA-D5F0-4C3B-B7B5-33851070894C}" destId="{A2C06D42-7523-4A85-8F10-ED430BCE965B}" srcOrd="0" destOrd="0" presId="urn:microsoft.com/office/officeart/2005/8/layout/hProcess9"/>
    <dgm:cxn modelId="{C1DFFCC2-9BCA-445F-84D3-F526FB626653}" srcId="{184C640E-FAB8-4B61-8150-56F46ED43312}" destId="{0DD24AEF-B052-4779-9064-FBEFBC0C1FF3}" srcOrd="2" destOrd="0" parTransId="{2E9AA995-65FC-4353-B093-C4069A166E68}" sibTransId="{7785AD2B-B1CC-4423-9C14-910145A6AAFE}"/>
    <dgm:cxn modelId="{0642BD42-DE1D-46A2-8698-DD03DA98707B}" type="presOf" srcId="{1D1B126A-F6EB-41AF-8D6B-16CFE4D04878}" destId="{64AEAFF1-EE4E-4DFF-BD29-19D1B93A395F}" srcOrd="0" destOrd="0" presId="urn:microsoft.com/office/officeart/2005/8/layout/hProcess9"/>
    <dgm:cxn modelId="{B4F84D3D-01B0-4D5B-B06D-BA562D817E13}" srcId="{184C640E-FAB8-4B61-8150-56F46ED43312}" destId="{1D1B126A-F6EB-41AF-8D6B-16CFE4D04878}" srcOrd="1" destOrd="0" parTransId="{492F0282-326A-4855-BFDE-23D39F7DE8D5}" sibTransId="{22104553-9D40-4BF9-9764-B80A2B2B8131}"/>
    <dgm:cxn modelId="{3F292407-A25B-41C1-B77F-B9A62F65A5B3}" type="presOf" srcId="{184C640E-FAB8-4B61-8150-56F46ED43312}" destId="{AE58D515-9AC8-435B-969E-B7FFD5C7ED69}" srcOrd="0" destOrd="0" presId="urn:microsoft.com/office/officeart/2005/8/layout/hProcess9"/>
    <dgm:cxn modelId="{F56678D2-EBB0-48DA-981D-BB2F9A766FE3}" type="presParOf" srcId="{AE58D515-9AC8-435B-969E-B7FFD5C7ED69}" destId="{ED8684E5-D4B8-46E0-B2A0-01D70280D5BC}" srcOrd="0" destOrd="0" presId="urn:microsoft.com/office/officeart/2005/8/layout/hProcess9"/>
    <dgm:cxn modelId="{282B1BC9-ECA3-4A02-AFA9-DAF25284FEC6}" type="presParOf" srcId="{AE58D515-9AC8-435B-969E-B7FFD5C7ED69}" destId="{0F95A7D8-8DCC-4F19-B095-3AD26D4ACD51}" srcOrd="1" destOrd="0" presId="urn:microsoft.com/office/officeart/2005/8/layout/hProcess9"/>
    <dgm:cxn modelId="{DB566D9A-03FC-4A7E-BD1A-C2C045B96CCD}" type="presParOf" srcId="{0F95A7D8-8DCC-4F19-B095-3AD26D4ACD51}" destId="{A2C06D42-7523-4A85-8F10-ED430BCE965B}" srcOrd="0" destOrd="0" presId="urn:microsoft.com/office/officeart/2005/8/layout/hProcess9"/>
    <dgm:cxn modelId="{045C857E-CDC0-4942-952A-968F40E445BA}" type="presParOf" srcId="{0F95A7D8-8DCC-4F19-B095-3AD26D4ACD51}" destId="{B4271CD9-FDA3-4FAE-94C9-690B4FFE3847}" srcOrd="1" destOrd="0" presId="urn:microsoft.com/office/officeart/2005/8/layout/hProcess9"/>
    <dgm:cxn modelId="{EC3465A3-5FF7-4568-8D9D-05EE660D6EF2}" type="presParOf" srcId="{0F95A7D8-8DCC-4F19-B095-3AD26D4ACD51}" destId="{64AEAFF1-EE4E-4DFF-BD29-19D1B93A395F}" srcOrd="2" destOrd="0" presId="urn:microsoft.com/office/officeart/2005/8/layout/hProcess9"/>
    <dgm:cxn modelId="{63C76EE0-B8C2-4156-8115-2D045A718BF3}" type="presParOf" srcId="{0F95A7D8-8DCC-4F19-B095-3AD26D4ACD51}" destId="{F76397AD-E037-4098-A54C-CAABA4502EAF}" srcOrd="3" destOrd="0" presId="urn:microsoft.com/office/officeart/2005/8/layout/hProcess9"/>
    <dgm:cxn modelId="{B95E7AFA-2E6F-4E0B-BDE5-8426FE16C3E0}" type="presParOf" srcId="{0F95A7D8-8DCC-4F19-B095-3AD26D4ACD51}" destId="{6C141908-48A4-4E7A-993C-E0EB3DEFFC87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9C6E57C-5F29-4C26-81CB-F519293F1C1C}" type="doc">
      <dgm:prSet loTypeId="urn:microsoft.com/office/officeart/2005/8/layout/pList2" loCatId="list" qsTypeId="urn:microsoft.com/office/officeart/2005/8/quickstyle/simple1" qsCatId="simple" csTypeId="urn:microsoft.com/office/officeart/2005/8/colors/accent1_2" csCatId="accent1" phldr="1"/>
      <dgm:spPr/>
    </dgm:pt>
    <dgm:pt modelId="{5D309120-1249-49EA-9A02-A4EAFED6D191}">
      <dgm:prSet phldrT="[Texto]" custT="1"/>
      <dgm:spPr/>
      <dgm:t>
        <a:bodyPr/>
        <a:lstStyle/>
        <a:p>
          <a:pPr algn="ctr"/>
          <a:r>
            <a:rPr lang="es-ES" sz="2300" b="0" dirty="0" smtClean="0">
              <a:solidFill>
                <a:schemeClr val="bg1"/>
              </a:solidFill>
            </a:rPr>
            <a:t>Sector privado que maneje fondos públicos, interés público.</a:t>
          </a:r>
        </a:p>
        <a:p>
          <a:pPr algn="ctr"/>
          <a:r>
            <a:rPr lang="es-MX" sz="2300" b="0" dirty="0" smtClean="0"/>
            <a:t>Medios de comunicación: públicos, comunitarios y privados.</a:t>
          </a:r>
          <a:endParaRPr lang="es-ES" sz="2300" dirty="0"/>
        </a:p>
      </dgm:t>
    </dgm:pt>
    <dgm:pt modelId="{FB3AD26E-247D-4C89-91C7-D08FAE92DBD2}" type="parTrans" cxnId="{A8A15A50-5F7F-4DBE-94D0-3578AF283B6F}">
      <dgm:prSet/>
      <dgm:spPr/>
      <dgm:t>
        <a:bodyPr/>
        <a:lstStyle/>
        <a:p>
          <a:endParaRPr lang="es-ES"/>
        </a:p>
      </dgm:t>
    </dgm:pt>
    <dgm:pt modelId="{74F11334-E083-411D-8637-A93C5190C871}" type="sibTrans" cxnId="{A8A15A50-5F7F-4DBE-94D0-3578AF283B6F}">
      <dgm:prSet/>
      <dgm:spPr/>
      <dgm:t>
        <a:bodyPr/>
        <a:lstStyle/>
        <a:p>
          <a:endParaRPr lang="es-ES"/>
        </a:p>
      </dgm:t>
    </dgm:pt>
    <dgm:pt modelId="{401F2421-C4EB-4A9C-ACBA-0DE828D82DB8}">
      <dgm:prSet phldrT="[Texto]" custT="1"/>
      <dgm:spPr/>
      <dgm:t>
        <a:bodyPr/>
        <a:lstStyle/>
        <a:p>
          <a:pPr algn="ctr"/>
          <a:r>
            <a:rPr lang="es-MX" sz="2000" b="1" dirty="0" smtClean="0">
              <a:solidFill>
                <a:schemeClr val="bg1"/>
              </a:solidFill>
            </a:rPr>
            <a:t>Sector público:</a:t>
          </a:r>
        </a:p>
        <a:p>
          <a:pPr algn="ctr"/>
          <a:r>
            <a:rPr lang="es-ES" sz="2000" b="1" dirty="0" smtClean="0"/>
            <a:t>Entidades - Régimen Autónomo Descentralizado: </a:t>
          </a:r>
        </a:p>
        <a:p>
          <a:pPr algn="ctr"/>
          <a:r>
            <a:rPr lang="es-ES" sz="2000" b="0" dirty="0" smtClean="0"/>
            <a:t>GAD y entidades creadas por acto normativo de los GAD  (tres niveles) para el cumplimiento de sus funciones</a:t>
          </a:r>
          <a:endParaRPr lang="es-ES" sz="2000" dirty="0"/>
        </a:p>
      </dgm:t>
    </dgm:pt>
    <dgm:pt modelId="{092D7EA5-5CA3-4288-8CE6-7ADDDFAF1CEF}" type="sibTrans" cxnId="{94C8BADE-8AE8-402C-A386-E00D313135D0}">
      <dgm:prSet/>
      <dgm:spPr/>
      <dgm:t>
        <a:bodyPr/>
        <a:lstStyle/>
        <a:p>
          <a:endParaRPr lang="es-ES"/>
        </a:p>
      </dgm:t>
    </dgm:pt>
    <dgm:pt modelId="{2FB71CAC-4972-43F5-B5DE-4E3D4ADBD896}" type="parTrans" cxnId="{94C8BADE-8AE8-402C-A386-E00D313135D0}">
      <dgm:prSet/>
      <dgm:spPr/>
      <dgm:t>
        <a:bodyPr/>
        <a:lstStyle/>
        <a:p>
          <a:endParaRPr lang="es-ES"/>
        </a:p>
      </dgm:t>
    </dgm:pt>
    <dgm:pt modelId="{168684AA-826F-4A02-859B-36834CB99269}">
      <dgm:prSet phldrT="[Texto]" custT="1"/>
      <dgm:spPr/>
      <dgm:t>
        <a:bodyPr/>
        <a:lstStyle/>
        <a:p>
          <a:r>
            <a:rPr lang="es-ES" sz="2800" dirty="0" smtClean="0"/>
            <a:t>Función Ejecutiva, Legislativa, Judicial, Electoral y TCS</a:t>
          </a:r>
        </a:p>
      </dgm:t>
    </dgm:pt>
    <dgm:pt modelId="{DD082D26-8E43-430A-A2D9-71FB5EB2F6C2}" type="sibTrans" cxnId="{65C99A1F-5872-473B-A081-2E99E3A505AD}">
      <dgm:prSet/>
      <dgm:spPr/>
      <dgm:t>
        <a:bodyPr/>
        <a:lstStyle/>
        <a:p>
          <a:endParaRPr lang="es-ES"/>
        </a:p>
      </dgm:t>
    </dgm:pt>
    <dgm:pt modelId="{D865AFBC-0378-4E54-BCF0-45768E79A9B8}" type="parTrans" cxnId="{65C99A1F-5872-473B-A081-2E99E3A505AD}">
      <dgm:prSet/>
      <dgm:spPr/>
      <dgm:t>
        <a:bodyPr/>
        <a:lstStyle/>
        <a:p>
          <a:endParaRPr lang="es-ES"/>
        </a:p>
      </dgm:t>
    </dgm:pt>
    <dgm:pt modelId="{21EAEF8E-7300-4403-A8E2-9AB4C249EBB6}" type="pres">
      <dgm:prSet presAssocID="{F9C6E57C-5F29-4C26-81CB-F519293F1C1C}" presName="Name0" presStyleCnt="0">
        <dgm:presLayoutVars>
          <dgm:dir/>
          <dgm:resizeHandles val="exact"/>
        </dgm:presLayoutVars>
      </dgm:prSet>
      <dgm:spPr/>
    </dgm:pt>
    <dgm:pt modelId="{1543E1FF-FA29-470E-8BAC-0DC6ADD720AA}" type="pres">
      <dgm:prSet presAssocID="{F9C6E57C-5F29-4C26-81CB-F519293F1C1C}" presName="bkgdShp" presStyleLbl="alignAccFollowNode1" presStyleIdx="0" presStyleCnt="1"/>
      <dgm:spPr/>
    </dgm:pt>
    <dgm:pt modelId="{EE1E9C33-EDB7-49E1-8492-DBF1F5209D09}" type="pres">
      <dgm:prSet presAssocID="{F9C6E57C-5F29-4C26-81CB-F519293F1C1C}" presName="linComp" presStyleCnt="0"/>
      <dgm:spPr/>
    </dgm:pt>
    <dgm:pt modelId="{81FCD958-0CAC-4FA6-BE79-112DEE2EAC45}" type="pres">
      <dgm:prSet presAssocID="{401F2421-C4EB-4A9C-ACBA-0DE828D82DB8}" presName="compNode" presStyleCnt="0"/>
      <dgm:spPr/>
    </dgm:pt>
    <dgm:pt modelId="{412644D3-D015-40F3-9CC1-25AB76DC52D2}" type="pres">
      <dgm:prSet presAssocID="{401F2421-C4EB-4A9C-ACBA-0DE828D82DB8}" presName="node" presStyleLbl="node1" presStyleIdx="0" presStyleCnt="3" custScaleX="109536" custScaleY="10658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B9F1E08-DCAF-4E51-89BE-12F39FEAF8A1}" type="pres">
      <dgm:prSet presAssocID="{401F2421-C4EB-4A9C-ACBA-0DE828D82DB8}" presName="invisiNode" presStyleLbl="node1" presStyleIdx="0" presStyleCnt="3"/>
      <dgm:spPr/>
    </dgm:pt>
    <dgm:pt modelId="{9C860770-90F4-4FAE-B96E-3ECB069E87E4}" type="pres">
      <dgm:prSet presAssocID="{401F2421-C4EB-4A9C-ACBA-0DE828D82DB8}" presName="imagNode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7000" b="-7000"/>
          </a:stretch>
        </a:blipFill>
      </dgm:spPr>
    </dgm:pt>
    <dgm:pt modelId="{B22B1B97-FE19-497C-A25A-984B265B1843}" type="pres">
      <dgm:prSet presAssocID="{092D7EA5-5CA3-4288-8CE6-7ADDDFAF1CEF}" presName="sibTrans" presStyleLbl="sibTrans2D1" presStyleIdx="0" presStyleCnt="0"/>
      <dgm:spPr/>
      <dgm:t>
        <a:bodyPr/>
        <a:lstStyle/>
        <a:p>
          <a:endParaRPr lang="es-ES"/>
        </a:p>
      </dgm:t>
    </dgm:pt>
    <dgm:pt modelId="{B62CAC9C-B143-4F87-9E65-8FA650F2C6D6}" type="pres">
      <dgm:prSet presAssocID="{168684AA-826F-4A02-859B-36834CB99269}" presName="compNode" presStyleCnt="0"/>
      <dgm:spPr/>
    </dgm:pt>
    <dgm:pt modelId="{59C52865-489B-4E06-9090-A49DF304B50F}" type="pres">
      <dgm:prSet presAssocID="{168684AA-826F-4A02-859B-36834CB99269}" presName="node" presStyleLbl="node1" presStyleIdx="1" presStyleCnt="3" custScaleY="10814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477E90B-D80D-4D94-A53B-153118062924}" type="pres">
      <dgm:prSet presAssocID="{168684AA-826F-4A02-859B-36834CB99269}" presName="invisiNode" presStyleLbl="node1" presStyleIdx="1" presStyleCnt="3"/>
      <dgm:spPr/>
    </dgm:pt>
    <dgm:pt modelId="{D26C9264-EBB8-4F70-B5A6-4A7A48E4FD94}" type="pres">
      <dgm:prSet presAssocID="{168684AA-826F-4A02-859B-36834CB99269}" presName="imagNode" presStyleLbl="f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7000" b="-27000"/>
          </a:stretch>
        </a:blipFill>
      </dgm:spPr>
    </dgm:pt>
    <dgm:pt modelId="{3D19013C-C8E0-4A10-B0EC-8694644FA206}" type="pres">
      <dgm:prSet presAssocID="{DD082D26-8E43-430A-A2D9-71FB5EB2F6C2}" presName="sibTrans" presStyleLbl="sibTrans2D1" presStyleIdx="0" presStyleCnt="0"/>
      <dgm:spPr/>
      <dgm:t>
        <a:bodyPr/>
        <a:lstStyle/>
        <a:p>
          <a:endParaRPr lang="es-ES"/>
        </a:p>
      </dgm:t>
    </dgm:pt>
    <dgm:pt modelId="{69056044-ECB7-4FB2-A015-A7B01D7913AE}" type="pres">
      <dgm:prSet presAssocID="{5D309120-1249-49EA-9A02-A4EAFED6D191}" presName="compNode" presStyleCnt="0"/>
      <dgm:spPr/>
    </dgm:pt>
    <dgm:pt modelId="{EA76CA00-D9D2-4493-BA90-F5EF4272930E}" type="pres">
      <dgm:prSet presAssocID="{5D309120-1249-49EA-9A02-A4EAFED6D191}" presName="node" presStyleLbl="node1" presStyleIdx="2" presStyleCnt="3" custScaleX="109536" custScaleY="10825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EA9C127-95F3-4977-BED6-A792634FE660}" type="pres">
      <dgm:prSet presAssocID="{5D309120-1249-49EA-9A02-A4EAFED6D191}" presName="invisiNode" presStyleLbl="node1" presStyleIdx="2" presStyleCnt="3"/>
      <dgm:spPr/>
    </dgm:pt>
    <dgm:pt modelId="{5ED3F3CA-4D84-4109-BA57-7BA83F302694}" type="pres">
      <dgm:prSet presAssocID="{5D309120-1249-49EA-9A02-A4EAFED6D191}" presName="imagNode" presStyleLbl="fgImgPlac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7000" b="-17000"/>
          </a:stretch>
        </a:blipFill>
      </dgm:spPr>
    </dgm:pt>
  </dgm:ptLst>
  <dgm:cxnLst>
    <dgm:cxn modelId="{285E388F-76CC-4F8E-9AFB-B7CD2D303035}" type="presOf" srcId="{F9C6E57C-5F29-4C26-81CB-F519293F1C1C}" destId="{21EAEF8E-7300-4403-A8E2-9AB4C249EBB6}" srcOrd="0" destOrd="0" presId="urn:microsoft.com/office/officeart/2005/8/layout/pList2"/>
    <dgm:cxn modelId="{5EB6F832-A0C0-42F9-95AF-BD03495C87EB}" type="presOf" srcId="{401F2421-C4EB-4A9C-ACBA-0DE828D82DB8}" destId="{412644D3-D015-40F3-9CC1-25AB76DC52D2}" srcOrd="0" destOrd="0" presId="urn:microsoft.com/office/officeart/2005/8/layout/pList2"/>
    <dgm:cxn modelId="{49CC7B72-47DD-46E1-9861-2F012FB0B551}" type="presOf" srcId="{5D309120-1249-49EA-9A02-A4EAFED6D191}" destId="{EA76CA00-D9D2-4493-BA90-F5EF4272930E}" srcOrd="0" destOrd="0" presId="urn:microsoft.com/office/officeart/2005/8/layout/pList2"/>
    <dgm:cxn modelId="{A8A15A50-5F7F-4DBE-94D0-3578AF283B6F}" srcId="{F9C6E57C-5F29-4C26-81CB-F519293F1C1C}" destId="{5D309120-1249-49EA-9A02-A4EAFED6D191}" srcOrd="2" destOrd="0" parTransId="{FB3AD26E-247D-4C89-91C7-D08FAE92DBD2}" sibTransId="{74F11334-E083-411D-8637-A93C5190C871}"/>
    <dgm:cxn modelId="{0EB1717A-018C-4C75-A5AA-3A5B0D0D0439}" type="presOf" srcId="{092D7EA5-5CA3-4288-8CE6-7ADDDFAF1CEF}" destId="{B22B1B97-FE19-497C-A25A-984B265B1843}" srcOrd="0" destOrd="0" presId="urn:microsoft.com/office/officeart/2005/8/layout/pList2"/>
    <dgm:cxn modelId="{65C99A1F-5872-473B-A081-2E99E3A505AD}" srcId="{F9C6E57C-5F29-4C26-81CB-F519293F1C1C}" destId="{168684AA-826F-4A02-859B-36834CB99269}" srcOrd="1" destOrd="0" parTransId="{D865AFBC-0378-4E54-BCF0-45768E79A9B8}" sibTransId="{DD082D26-8E43-430A-A2D9-71FB5EB2F6C2}"/>
    <dgm:cxn modelId="{94C8BADE-8AE8-402C-A386-E00D313135D0}" srcId="{F9C6E57C-5F29-4C26-81CB-F519293F1C1C}" destId="{401F2421-C4EB-4A9C-ACBA-0DE828D82DB8}" srcOrd="0" destOrd="0" parTransId="{2FB71CAC-4972-43F5-B5DE-4E3D4ADBD896}" sibTransId="{092D7EA5-5CA3-4288-8CE6-7ADDDFAF1CEF}"/>
    <dgm:cxn modelId="{65DDEBD0-F826-4626-BC22-C996BC24FB34}" type="presOf" srcId="{DD082D26-8E43-430A-A2D9-71FB5EB2F6C2}" destId="{3D19013C-C8E0-4A10-B0EC-8694644FA206}" srcOrd="0" destOrd="0" presId="urn:microsoft.com/office/officeart/2005/8/layout/pList2"/>
    <dgm:cxn modelId="{319433F4-8359-408E-A4F4-9373E705A1A3}" type="presOf" srcId="{168684AA-826F-4A02-859B-36834CB99269}" destId="{59C52865-489B-4E06-9090-A49DF304B50F}" srcOrd="0" destOrd="0" presId="urn:microsoft.com/office/officeart/2005/8/layout/pList2"/>
    <dgm:cxn modelId="{77A2CD5D-0E8F-4B93-92DD-B71CBFAE315B}" type="presParOf" srcId="{21EAEF8E-7300-4403-A8E2-9AB4C249EBB6}" destId="{1543E1FF-FA29-470E-8BAC-0DC6ADD720AA}" srcOrd="0" destOrd="0" presId="urn:microsoft.com/office/officeart/2005/8/layout/pList2"/>
    <dgm:cxn modelId="{CBE3945B-EE82-4180-8FB6-3F90A40170A3}" type="presParOf" srcId="{21EAEF8E-7300-4403-A8E2-9AB4C249EBB6}" destId="{EE1E9C33-EDB7-49E1-8492-DBF1F5209D09}" srcOrd="1" destOrd="0" presId="urn:microsoft.com/office/officeart/2005/8/layout/pList2"/>
    <dgm:cxn modelId="{1D18A517-B460-4E96-AF0B-569864245F93}" type="presParOf" srcId="{EE1E9C33-EDB7-49E1-8492-DBF1F5209D09}" destId="{81FCD958-0CAC-4FA6-BE79-112DEE2EAC45}" srcOrd="0" destOrd="0" presId="urn:microsoft.com/office/officeart/2005/8/layout/pList2"/>
    <dgm:cxn modelId="{EA87324F-C96D-4759-AEDC-F9360AD2C7B8}" type="presParOf" srcId="{81FCD958-0CAC-4FA6-BE79-112DEE2EAC45}" destId="{412644D3-D015-40F3-9CC1-25AB76DC52D2}" srcOrd="0" destOrd="0" presId="urn:microsoft.com/office/officeart/2005/8/layout/pList2"/>
    <dgm:cxn modelId="{FDFE7962-9AD6-4CE0-8AB9-3E8D8ADFC519}" type="presParOf" srcId="{81FCD958-0CAC-4FA6-BE79-112DEE2EAC45}" destId="{DB9F1E08-DCAF-4E51-89BE-12F39FEAF8A1}" srcOrd="1" destOrd="0" presId="urn:microsoft.com/office/officeart/2005/8/layout/pList2"/>
    <dgm:cxn modelId="{052A2353-A51F-4A20-BEA4-199E98AE5CC2}" type="presParOf" srcId="{81FCD958-0CAC-4FA6-BE79-112DEE2EAC45}" destId="{9C860770-90F4-4FAE-B96E-3ECB069E87E4}" srcOrd="2" destOrd="0" presId="urn:microsoft.com/office/officeart/2005/8/layout/pList2"/>
    <dgm:cxn modelId="{6661FEE4-9191-4812-8941-571547DF2A78}" type="presParOf" srcId="{EE1E9C33-EDB7-49E1-8492-DBF1F5209D09}" destId="{B22B1B97-FE19-497C-A25A-984B265B1843}" srcOrd="1" destOrd="0" presId="urn:microsoft.com/office/officeart/2005/8/layout/pList2"/>
    <dgm:cxn modelId="{848A2E03-2225-485A-8C11-EFBD1540F2F3}" type="presParOf" srcId="{EE1E9C33-EDB7-49E1-8492-DBF1F5209D09}" destId="{B62CAC9C-B143-4F87-9E65-8FA650F2C6D6}" srcOrd="2" destOrd="0" presId="urn:microsoft.com/office/officeart/2005/8/layout/pList2"/>
    <dgm:cxn modelId="{987BD7E8-D918-4462-8718-060D7B0D4145}" type="presParOf" srcId="{B62CAC9C-B143-4F87-9E65-8FA650F2C6D6}" destId="{59C52865-489B-4E06-9090-A49DF304B50F}" srcOrd="0" destOrd="0" presId="urn:microsoft.com/office/officeart/2005/8/layout/pList2"/>
    <dgm:cxn modelId="{71C52F04-E230-43DB-825F-D5BB1A2F2942}" type="presParOf" srcId="{B62CAC9C-B143-4F87-9E65-8FA650F2C6D6}" destId="{8477E90B-D80D-4D94-A53B-153118062924}" srcOrd="1" destOrd="0" presId="urn:microsoft.com/office/officeart/2005/8/layout/pList2"/>
    <dgm:cxn modelId="{E248FE7C-F1D6-4CBA-8C3A-C0745E43006E}" type="presParOf" srcId="{B62CAC9C-B143-4F87-9E65-8FA650F2C6D6}" destId="{D26C9264-EBB8-4F70-B5A6-4A7A48E4FD94}" srcOrd="2" destOrd="0" presId="urn:microsoft.com/office/officeart/2005/8/layout/pList2"/>
    <dgm:cxn modelId="{A5F0A858-CF83-4735-BA0C-6C94849D41E7}" type="presParOf" srcId="{EE1E9C33-EDB7-49E1-8492-DBF1F5209D09}" destId="{3D19013C-C8E0-4A10-B0EC-8694644FA206}" srcOrd="3" destOrd="0" presId="urn:microsoft.com/office/officeart/2005/8/layout/pList2"/>
    <dgm:cxn modelId="{CAAE08F2-66C9-40E5-A03F-233EE199ABF1}" type="presParOf" srcId="{EE1E9C33-EDB7-49E1-8492-DBF1F5209D09}" destId="{69056044-ECB7-4FB2-A015-A7B01D7913AE}" srcOrd="4" destOrd="0" presId="urn:microsoft.com/office/officeart/2005/8/layout/pList2"/>
    <dgm:cxn modelId="{3182C9CA-DC1D-40B3-8E1B-804B045DF02C}" type="presParOf" srcId="{69056044-ECB7-4FB2-A015-A7B01D7913AE}" destId="{EA76CA00-D9D2-4493-BA90-F5EF4272930E}" srcOrd="0" destOrd="0" presId="urn:microsoft.com/office/officeart/2005/8/layout/pList2"/>
    <dgm:cxn modelId="{CD601FA0-A187-4B15-A8C3-CAC63668A0DC}" type="presParOf" srcId="{69056044-ECB7-4FB2-A015-A7B01D7913AE}" destId="{7EA9C127-95F3-4977-BED6-A792634FE660}" srcOrd="1" destOrd="0" presId="urn:microsoft.com/office/officeart/2005/8/layout/pList2"/>
    <dgm:cxn modelId="{A27E3731-D173-488B-955F-B74DB3E05C46}" type="presParOf" srcId="{69056044-ECB7-4FB2-A015-A7B01D7913AE}" destId="{5ED3F3CA-4D84-4109-BA57-7BA83F302694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F051A89-3016-4B44-8311-E316B5C48FEF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4D919174-E38A-4C4D-A317-4FE7D99F5C39}">
      <dgm:prSet custT="1"/>
      <dgm:spPr/>
      <dgm:t>
        <a:bodyPr/>
        <a:lstStyle/>
        <a:p>
          <a:pPr algn="just">
            <a:buFont typeface="+mj-lt"/>
          </a:pPr>
          <a:r>
            <a:rPr lang="es-EC" sz="2400" b="1" dirty="0" smtClean="0">
              <a:solidFill>
                <a:schemeClr val="bg2"/>
              </a:solidFill>
            </a:rPr>
            <a:t>ACCESO A: </a:t>
          </a:r>
        </a:p>
        <a:p>
          <a:pPr algn="just">
            <a:buFont typeface="+mj-lt"/>
          </a:pPr>
          <a:r>
            <a:rPr lang="es-EC" sz="2400" dirty="0" smtClean="0">
              <a:solidFill>
                <a:schemeClr val="bg2"/>
              </a:solidFill>
            </a:rPr>
            <a:t>PDOT, POA, Presupuesto institucional; y Participativo, Plan de Trabajo presentado CNE – campaña. Publicar página web / entregar x medios que faciliten acceso. </a:t>
          </a:r>
        </a:p>
      </dgm:t>
    </dgm:pt>
    <dgm:pt modelId="{D7DA2D6A-6A8E-4629-BF8C-DF60EBD7ACD7}" type="parTrans" cxnId="{A60B2E52-43E1-4CAE-A0A6-4EC97593CE1A}">
      <dgm:prSet/>
      <dgm:spPr/>
      <dgm:t>
        <a:bodyPr/>
        <a:lstStyle/>
        <a:p>
          <a:endParaRPr lang="es-ES"/>
        </a:p>
      </dgm:t>
    </dgm:pt>
    <dgm:pt modelId="{634CE9E1-0D47-4131-B69C-CD900CD3F5A9}" type="sibTrans" cxnId="{A60B2E52-43E1-4CAE-A0A6-4EC97593CE1A}">
      <dgm:prSet/>
      <dgm:spPr/>
      <dgm:t>
        <a:bodyPr/>
        <a:lstStyle/>
        <a:p>
          <a:endParaRPr lang="es-ES"/>
        </a:p>
      </dgm:t>
    </dgm:pt>
    <dgm:pt modelId="{3952CAC6-94D1-4855-B90E-FE80997D7446}">
      <dgm:prSet custT="1"/>
      <dgm:spPr/>
      <dgm:t>
        <a:bodyPr/>
        <a:lstStyle/>
        <a:p>
          <a:pPr>
            <a:buFont typeface="+mj-lt"/>
          </a:pPr>
          <a:r>
            <a:rPr lang="es-EC" sz="2400" b="1" dirty="0" smtClean="0">
              <a:solidFill>
                <a:schemeClr val="bg2"/>
              </a:solidFill>
            </a:rPr>
            <a:t>GARANTIZAR</a:t>
          </a:r>
          <a:r>
            <a:rPr lang="es-EC" sz="2400" dirty="0" smtClean="0">
              <a:solidFill>
                <a:schemeClr val="bg2"/>
              </a:solidFill>
            </a:rPr>
            <a:t>:</a:t>
          </a:r>
        </a:p>
        <a:p>
          <a:pPr>
            <a:buFont typeface="+mj-lt"/>
          </a:pPr>
          <a:r>
            <a:rPr lang="es-EC" sz="2400" dirty="0" smtClean="0">
              <a:solidFill>
                <a:schemeClr val="bg2"/>
              </a:solidFill>
            </a:rPr>
            <a:t>Participación en organización proceso.</a:t>
          </a:r>
          <a:endParaRPr lang="es-ES" sz="2400" dirty="0">
            <a:solidFill>
              <a:schemeClr val="bg2"/>
            </a:solidFill>
          </a:endParaRPr>
        </a:p>
      </dgm:t>
    </dgm:pt>
    <dgm:pt modelId="{5AD4F4B4-220F-4566-947D-C8AFD989BA02}" type="parTrans" cxnId="{46E0988F-9633-4BD2-844E-395DF4DB9464}">
      <dgm:prSet/>
      <dgm:spPr/>
      <dgm:t>
        <a:bodyPr/>
        <a:lstStyle/>
        <a:p>
          <a:endParaRPr lang="es-ES"/>
        </a:p>
      </dgm:t>
    </dgm:pt>
    <dgm:pt modelId="{4EFBDB5E-3AA6-4631-B659-5A3E2BA9C5E8}" type="sibTrans" cxnId="{46E0988F-9633-4BD2-844E-395DF4DB9464}">
      <dgm:prSet/>
      <dgm:spPr/>
      <dgm:t>
        <a:bodyPr/>
        <a:lstStyle/>
        <a:p>
          <a:endParaRPr lang="es-ES"/>
        </a:p>
      </dgm:t>
    </dgm:pt>
    <dgm:pt modelId="{B86ADEBE-999F-47EE-BCD3-5FA69954B259}">
      <dgm:prSet custT="1"/>
      <dgm:spPr/>
      <dgm:t>
        <a:bodyPr/>
        <a:lstStyle/>
        <a:p>
          <a:pPr>
            <a:buFont typeface="+mj-lt"/>
          </a:pPr>
          <a:r>
            <a:rPr lang="es-EC" sz="2800" b="1" dirty="0" smtClean="0">
              <a:solidFill>
                <a:schemeClr val="bg2"/>
              </a:solidFill>
            </a:rPr>
            <a:t>ELABORAR:</a:t>
          </a:r>
        </a:p>
        <a:p>
          <a:pPr>
            <a:buFont typeface="+mj-lt"/>
          </a:pPr>
          <a:r>
            <a:rPr lang="es-EC" sz="2800" dirty="0" smtClean="0">
              <a:solidFill>
                <a:schemeClr val="bg2"/>
              </a:solidFill>
            </a:rPr>
            <a:t> Informe Preliminar (contenidos obligatorios y temas ciudadanía).</a:t>
          </a:r>
          <a:endParaRPr lang="es-ES" sz="2800" dirty="0">
            <a:solidFill>
              <a:schemeClr val="bg2"/>
            </a:solidFill>
          </a:endParaRPr>
        </a:p>
      </dgm:t>
    </dgm:pt>
    <dgm:pt modelId="{0B6BC4D4-789B-4A0C-84D0-4447D73677C0}" type="parTrans" cxnId="{BA2F3223-DD64-490F-8CA5-BC8A550F4344}">
      <dgm:prSet/>
      <dgm:spPr/>
      <dgm:t>
        <a:bodyPr/>
        <a:lstStyle/>
        <a:p>
          <a:endParaRPr lang="es-ES"/>
        </a:p>
      </dgm:t>
    </dgm:pt>
    <dgm:pt modelId="{2D8D01B9-6D51-4CEB-B09D-50FA8136D61C}" type="sibTrans" cxnId="{BA2F3223-DD64-490F-8CA5-BC8A550F4344}">
      <dgm:prSet/>
      <dgm:spPr/>
      <dgm:t>
        <a:bodyPr/>
        <a:lstStyle/>
        <a:p>
          <a:endParaRPr lang="es-ES"/>
        </a:p>
      </dgm:t>
    </dgm:pt>
    <dgm:pt modelId="{54093741-851B-4F06-A49C-65FBEC5447BD}">
      <dgm:prSet custT="1"/>
      <dgm:spPr/>
      <dgm:t>
        <a:bodyPr/>
        <a:lstStyle/>
        <a:p>
          <a:pPr>
            <a:buFont typeface="+mj-lt"/>
          </a:pPr>
          <a:r>
            <a:rPr lang="es-EC" sz="2300" b="1" dirty="0" smtClean="0">
              <a:solidFill>
                <a:schemeClr val="bg2"/>
              </a:solidFill>
            </a:rPr>
            <a:t>ENTREGAR:</a:t>
          </a:r>
        </a:p>
        <a:p>
          <a:pPr>
            <a:buFont typeface="+mj-lt"/>
          </a:pPr>
          <a:r>
            <a:rPr lang="es-EC" sz="2300" dirty="0" smtClean="0">
              <a:solidFill>
                <a:schemeClr val="bg2"/>
              </a:solidFill>
            </a:rPr>
            <a:t> Informe Preliminar y formulario Excel con links a los medios de verificación a la Asamblea o quien cumple sus veces y ciudadanía, al menos 15 días antes deliberación.</a:t>
          </a:r>
          <a:endParaRPr lang="es-ES" sz="2300" dirty="0">
            <a:solidFill>
              <a:schemeClr val="bg2"/>
            </a:solidFill>
          </a:endParaRPr>
        </a:p>
      </dgm:t>
    </dgm:pt>
    <dgm:pt modelId="{7FCA1B5B-30C4-4B5A-853F-2042D143EC8F}" type="parTrans" cxnId="{8383373E-F0BA-43F4-AF45-B3E2928D64E7}">
      <dgm:prSet/>
      <dgm:spPr/>
      <dgm:t>
        <a:bodyPr/>
        <a:lstStyle/>
        <a:p>
          <a:endParaRPr lang="es-ES"/>
        </a:p>
      </dgm:t>
    </dgm:pt>
    <dgm:pt modelId="{9A446305-D158-4999-955D-60BFE9DE9758}" type="sibTrans" cxnId="{8383373E-F0BA-43F4-AF45-B3E2928D64E7}">
      <dgm:prSet/>
      <dgm:spPr/>
      <dgm:t>
        <a:bodyPr/>
        <a:lstStyle/>
        <a:p>
          <a:endParaRPr lang="es-ES"/>
        </a:p>
      </dgm:t>
    </dgm:pt>
    <dgm:pt modelId="{608AA3B3-C95B-49B6-B740-AEDBC3FC03A5}">
      <dgm:prSet custT="1"/>
      <dgm:spPr/>
      <dgm:t>
        <a:bodyPr/>
        <a:lstStyle/>
        <a:p>
          <a:pPr>
            <a:buFont typeface="+mj-lt"/>
          </a:pPr>
          <a:r>
            <a:rPr lang="es-EC" sz="2400" b="1" dirty="0" smtClean="0">
              <a:solidFill>
                <a:schemeClr val="bg2"/>
              </a:solidFill>
            </a:rPr>
            <a:t>HABILITAR</a:t>
          </a:r>
          <a:r>
            <a:rPr lang="es-EC" sz="2400" dirty="0" smtClean="0">
              <a:solidFill>
                <a:schemeClr val="bg2"/>
              </a:solidFill>
            </a:rPr>
            <a:t>:</a:t>
          </a:r>
        </a:p>
        <a:p>
          <a:pPr>
            <a:buFont typeface="+mj-lt"/>
          </a:pPr>
          <a:r>
            <a:rPr lang="es-EC" sz="2400" dirty="0" smtClean="0">
              <a:solidFill>
                <a:schemeClr val="bg2"/>
              </a:solidFill>
            </a:rPr>
            <a:t>Canales virtuales y presenciales, de acceso abierto y público para plantear temas sobre los temas a rendir cuentas, previo deliberación pública. </a:t>
          </a:r>
          <a:endParaRPr lang="es-ES" sz="2400" dirty="0">
            <a:solidFill>
              <a:schemeClr val="bg2"/>
            </a:solidFill>
          </a:endParaRPr>
        </a:p>
      </dgm:t>
    </dgm:pt>
    <dgm:pt modelId="{0CCBB00E-5001-4AAD-85EA-9BB4842B0E20}" type="sibTrans" cxnId="{9522DE5A-7B35-4A93-BDAC-375D5BADABA8}">
      <dgm:prSet/>
      <dgm:spPr/>
      <dgm:t>
        <a:bodyPr/>
        <a:lstStyle/>
        <a:p>
          <a:endParaRPr lang="es-ES"/>
        </a:p>
      </dgm:t>
    </dgm:pt>
    <dgm:pt modelId="{07C8A954-F4A0-4420-9BA9-0D12C33EBB8B}" type="parTrans" cxnId="{9522DE5A-7B35-4A93-BDAC-375D5BADABA8}">
      <dgm:prSet/>
      <dgm:spPr/>
      <dgm:t>
        <a:bodyPr/>
        <a:lstStyle/>
        <a:p>
          <a:endParaRPr lang="es-ES"/>
        </a:p>
      </dgm:t>
    </dgm:pt>
    <dgm:pt modelId="{B3F44AEC-AAA0-45A5-B52C-618257A7E278}" type="pres">
      <dgm:prSet presAssocID="{AF051A89-3016-4B44-8311-E316B5C48FEF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49A24956-BACD-4A42-9DAF-F0FD00601026}" type="pres">
      <dgm:prSet presAssocID="{4D919174-E38A-4C4D-A317-4FE7D99F5C39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289BDA0-7D8C-4415-9D18-774FBA7092E1}" type="pres">
      <dgm:prSet presAssocID="{634CE9E1-0D47-4131-B69C-CD900CD3F5A9}" presName="sibTrans" presStyleCnt="0"/>
      <dgm:spPr/>
    </dgm:pt>
    <dgm:pt modelId="{C5CF327B-C10C-4078-8D41-1CA69A071A92}" type="pres">
      <dgm:prSet presAssocID="{608AA3B3-C95B-49B6-B740-AEDBC3FC03A5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691D7A3-FD3B-4210-AB04-3812D438A69B}" type="pres">
      <dgm:prSet presAssocID="{0CCBB00E-5001-4AAD-85EA-9BB4842B0E20}" presName="sibTrans" presStyleCnt="0"/>
      <dgm:spPr/>
    </dgm:pt>
    <dgm:pt modelId="{BC68DEE0-AB44-4215-BD2D-E1CA721ACCCE}" type="pres">
      <dgm:prSet presAssocID="{3952CAC6-94D1-4855-B90E-FE80997D7446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9235300-CBD1-4720-A3A0-890B11307142}" type="pres">
      <dgm:prSet presAssocID="{4EFBDB5E-3AA6-4631-B659-5A3E2BA9C5E8}" presName="sibTrans" presStyleCnt="0"/>
      <dgm:spPr/>
    </dgm:pt>
    <dgm:pt modelId="{8E1E8095-0ABA-41FD-8F95-C84CD2BC1E0F}" type="pres">
      <dgm:prSet presAssocID="{B86ADEBE-999F-47EE-BCD3-5FA69954B259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1BEAA85-48E5-450F-AB1F-D1A125B39052}" type="pres">
      <dgm:prSet presAssocID="{2D8D01B9-6D51-4CEB-B09D-50FA8136D61C}" presName="sibTrans" presStyleCnt="0"/>
      <dgm:spPr/>
    </dgm:pt>
    <dgm:pt modelId="{EB663EA8-710A-4AEB-BAA9-3B0C9A064EFF}" type="pres">
      <dgm:prSet presAssocID="{54093741-851B-4F06-A49C-65FBEC5447BD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031715E8-4219-4785-8A52-709EA061862D}" type="presOf" srcId="{B86ADEBE-999F-47EE-BCD3-5FA69954B259}" destId="{8E1E8095-0ABA-41FD-8F95-C84CD2BC1E0F}" srcOrd="0" destOrd="0" presId="urn:microsoft.com/office/officeart/2005/8/layout/default"/>
    <dgm:cxn modelId="{E2F5545E-E638-42C4-8CD9-F2B11784C7FD}" type="presOf" srcId="{3952CAC6-94D1-4855-B90E-FE80997D7446}" destId="{BC68DEE0-AB44-4215-BD2D-E1CA721ACCCE}" srcOrd="0" destOrd="0" presId="urn:microsoft.com/office/officeart/2005/8/layout/default"/>
    <dgm:cxn modelId="{46E0988F-9633-4BD2-844E-395DF4DB9464}" srcId="{AF051A89-3016-4B44-8311-E316B5C48FEF}" destId="{3952CAC6-94D1-4855-B90E-FE80997D7446}" srcOrd="2" destOrd="0" parTransId="{5AD4F4B4-220F-4566-947D-C8AFD989BA02}" sibTransId="{4EFBDB5E-3AA6-4631-B659-5A3E2BA9C5E8}"/>
    <dgm:cxn modelId="{857C5333-8BC1-48F8-9BA4-8D92A4B8BB61}" type="presOf" srcId="{608AA3B3-C95B-49B6-B740-AEDBC3FC03A5}" destId="{C5CF327B-C10C-4078-8D41-1CA69A071A92}" srcOrd="0" destOrd="0" presId="urn:microsoft.com/office/officeart/2005/8/layout/default"/>
    <dgm:cxn modelId="{9522DE5A-7B35-4A93-BDAC-375D5BADABA8}" srcId="{AF051A89-3016-4B44-8311-E316B5C48FEF}" destId="{608AA3B3-C95B-49B6-B740-AEDBC3FC03A5}" srcOrd="1" destOrd="0" parTransId="{07C8A954-F4A0-4420-9BA9-0D12C33EBB8B}" sibTransId="{0CCBB00E-5001-4AAD-85EA-9BB4842B0E20}"/>
    <dgm:cxn modelId="{BA2F3223-DD64-490F-8CA5-BC8A550F4344}" srcId="{AF051A89-3016-4B44-8311-E316B5C48FEF}" destId="{B86ADEBE-999F-47EE-BCD3-5FA69954B259}" srcOrd="3" destOrd="0" parTransId="{0B6BC4D4-789B-4A0C-84D0-4447D73677C0}" sibTransId="{2D8D01B9-6D51-4CEB-B09D-50FA8136D61C}"/>
    <dgm:cxn modelId="{76AC115A-810E-4398-860D-BC91F01597A2}" type="presOf" srcId="{54093741-851B-4F06-A49C-65FBEC5447BD}" destId="{EB663EA8-710A-4AEB-BAA9-3B0C9A064EFF}" srcOrd="0" destOrd="0" presId="urn:microsoft.com/office/officeart/2005/8/layout/default"/>
    <dgm:cxn modelId="{8383373E-F0BA-43F4-AF45-B3E2928D64E7}" srcId="{AF051A89-3016-4B44-8311-E316B5C48FEF}" destId="{54093741-851B-4F06-A49C-65FBEC5447BD}" srcOrd="4" destOrd="0" parTransId="{7FCA1B5B-30C4-4B5A-853F-2042D143EC8F}" sibTransId="{9A446305-D158-4999-955D-60BFE9DE9758}"/>
    <dgm:cxn modelId="{600973B6-22D9-4165-9F7B-B787F68EA57B}" type="presOf" srcId="{4D919174-E38A-4C4D-A317-4FE7D99F5C39}" destId="{49A24956-BACD-4A42-9DAF-F0FD00601026}" srcOrd="0" destOrd="0" presId="urn:microsoft.com/office/officeart/2005/8/layout/default"/>
    <dgm:cxn modelId="{A60B2E52-43E1-4CAE-A0A6-4EC97593CE1A}" srcId="{AF051A89-3016-4B44-8311-E316B5C48FEF}" destId="{4D919174-E38A-4C4D-A317-4FE7D99F5C39}" srcOrd="0" destOrd="0" parTransId="{D7DA2D6A-6A8E-4629-BF8C-DF60EBD7ACD7}" sibTransId="{634CE9E1-0D47-4131-B69C-CD900CD3F5A9}"/>
    <dgm:cxn modelId="{380CC5EA-FF44-44A3-A09A-A5C284ECADFF}" type="presOf" srcId="{AF051A89-3016-4B44-8311-E316B5C48FEF}" destId="{B3F44AEC-AAA0-45A5-B52C-618257A7E278}" srcOrd="0" destOrd="0" presId="urn:microsoft.com/office/officeart/2005/8/layout/default"/>
    <dgm:cxn modelId="{08CD7DF1-0494-4BBB-9CBE-753C514A7FED}" type="presParOf" srcId="{B3F44AEC-AAA0-45A5-B52C-618257A7E278}" destId="{49A24956-BACD-4A42-9DAF-F0FD00601026}" srcOrd="0" destOrd="0" presId="urn:microsoft.com/office/officeart/2005/8/layout/default"/>
    <dgm:cxn modelId="{24AEAB15-CD8F-47C4-99A7-B2E6778E3B2F}" type="presParOf" srcId="{B3F44AEC-AAA0-45A5-B52C-618257A7E278}" destId="{9289BDA0-7D8C-4415-9D18-774FBA7092E1}" srcOrd="1" destOrd="0" presId="urn:microsoft.com/office/officeart/2005/8/layout/default"/>
    <dgm:cxn modelId="{8FEEB419-D6BB-4315-A8BD-8FC094097B9E}" type="presParOf" srcId="{B3F44AEC-AAA0-45A5-B52C-618257A7E278}" destId="{C5CF327B-C10C-4078-8D41-1CA69A071A92}" srcOrd="2" destOrd="0" presId="urn:microsoft.com/office/officeart/2005/8/layout/default"/>
    <dgm:cxn modelId="{96C48115-D3B7-4903-8DC2-A2387D2840B2}" type="presParOf" srcId="{B3F44AEC-AAA0-45A5-B52C-618257A7E278}" destId="{C691D7A3-FD3B-4210-AB04-3812D438A69B}" srcOrd="3" destOrd="0" presId="urn:microsoft.com/office/officeart/2005/8/layout/default"/>
    <dgm:cxn modelId="{5AE70E80-9E88-446F-A602-877B61A23441}" type="presParOf" srcId="{B3F44AEC-AAA0-45A5-B52C-618257A7E278}" destId="{BC68DEE0-AB44-4215-BD2D-E1CA721ACCCE}" srcOrd="4" destOrd="0" presId="urn:microsoft.com/office/officeart/2005/8/layout/default"/>
    <dgm:cxn modelId="{F632B776-DD71-4993-B3B5-8DA6F8BC182F}" type="presParOf" srcId="{B3F44AEC-AAA0-45A5-B52C-618257A7E278}" destId="{19235300-CBD1-4720-A3A0-890B11307142}" srcOrd="5" destOrd="0" presId="urn:microsoft.com/office/officeart/2005/8/layout/default"/>
    <dgm:cxn modelId="{5D1BBD3F-41B8-4C0A-B33D-7B2BD90AF5C2}" type="presParOf" srcId="{B3F44AEC-AAA0-45A5-B52C-618257A7E278}" destId="{8E1E8095-0ABA-41FD-8F95-C84CD2BC1E0F}" srcOrd="6" destOrd="0" presId="urn:microsoft.com/office/officeart/2005/8/layout/default"/>
    <dgm:cxn modelId="{D876CF0E-9A08-49A8-943A-6BC58B80B02A}" type="presParOf" srcId="{B3F44AEC-AAA0-45A5-B52C-618257A7E278}" destId="{51BEAA85-48E5-450F-AB1F-D1A125B39052}" srcOrd="7" destOrd="0" presId="urn:microsoft.com/office/officeart/2005/8/layout/default"/>
    <dgm:cxn modelId="{D62AE70F-E786-4EFD-8754-4FDE2E2688C6}" type="presParOf" srcId="{B3F44AEC-AAA0-45A5-B52C-618257A7E278}" destId="{EB663EA8-710A-4AEB-BAA9-3B0C9A064EFF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597E9CD-C0CF-4894-9D33-8E50794979DF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7ECF7DB5-474E-4251-B1BB-D8BECE97E4D8}">
      <dgm:prSet custT="1"/>
      <dgm:spPr/>
      <dgm:t>
        <a:bodyPr/>
        <a:lstStyle/>
        <a:p>
          <a:pPr>
            <a:buFont typeface="+mj-lt"/>
          </a:pPr>
          <a:r>
            <a:rPr lang="es-EC" sz="2400" b="1" dirty="0" smtClean="0">
              <a:solidFill>
                <a:schemeClr val="bg2"/>
              </a:solidFill>
            </a:rPr>
            <a:t>15 DÍAS ANTES DE LA DELIBERACIÓN: </a:t>
          </a:r>
        </a:p>
        <a:p>
          <a:pPr>
            <a:buFont typeface="+mj-lt"/>
          </a:pPr>
          <a:r>
            <a:rPr lang="es-EC" sz="2400" dirty="0" smtClean="0">
              <a:solidFill>
                <a:schemeClr val="bg2"/>
              </a:solidFill>
            </a:rPr>
            <a:t>Publicar la documentación oficial y links a medios de verificación del Informe en la página web y demás medios de comunicación </a:t>
          </a:r>
          <a:endParaRPr lang="es-ES" sz="2400" dirty="0">
            <a:solidFill>
              <a:schemeClr val="bg2"/>
            </a:solidFill>
          </a:endParaRPr>
        </a:p>
      </dgm:t>
    </dgm:pt>
    <dgm:pt modelId="{8F1EB94C-EB6A-4DFF-AE3F-95C67EC5D424}" type="parTrans" cxnId="{9EC0A9AD-ADA9-472A-9A76-A9753224F539}">
      <dgm:prSet/>
      <dgm:spPr/>
      <dgm:t>
        <a:bodyPr/>
        <a:lstStyle/>
        <a:p>
          <a:endParaRPr lang="es-ES"/>
        </a:p>
      </dgm:t>
    </dgm:pt>
    <dgm:pt modelId="{245447FA-8AF6-4C53-AE3D-176D336B434A}" type="sibTrans" cxnId="{9EC0A9AD-ADA9-472A-9A76-A9753224F539}">
      <dgm:prSet/>
      <dgm:spPr/>
      <dgm:t>
        <a:bodyPr/>
        <a:lstStyle/>
        <a:p>
          <a:endParaRPr lang="es-ES"/>
        </a:p>
      </dgm:t>
    </dgm:pt>
    <dgm:pt modelId="{46019AEE-0EA7-40BC-B6E0-5255BB23A468}">
      <dgm:prSet custT="1"/>
      <dgm:spPr/>
      <dgm:t>
        <a:bodyPr/>
        <a:lstStyle/>
        <a:p>
          <a:pPr algn="ctr">
            <a:buFont typeface="+mj-lt"/>
          </a:pPr>
          <a:r>
            <a:rPr lang="es-EC" sz="2200" b="1" dirty="0" smtClean="0">
              <a:solidFill>
                <a:schemeClr val="bg2"/>
              </a:solidFill>
            </a:rPr>
            <a:t>GARANTIZAR PARTICIPACIÓN CIUDADANÍA EN DELIBERACIÓN: </a:t>
          </a:r>
        </a:p>
        <a:p>
          <a:pPr algn="ctr">
            <a:buFont typeface="+mj-lt"/>
          </a:pPr>
          <a:r>
            <a:rPr lang="es-EC" sz="2400" dirty="0" smtClean="0">
              <a:solidFill>
                <a:schemeClr val="bg2"/>
              </a:solidFill>
            </a:rPr>
            <a:t>Representación territorial y sectorial para evaluar la gestión presentada por la autoridad. </a:t>
          </a:r>
          <a:endParaRPr lang="es-ES" sz="2400" dirty="0">
            <a:solidFill>
              <a:schemeClr val="bg2"/>
            </a:solidFill>
          </a:endParaRPr>
        </a:p>
      </dgm:t>
    </dgm:pt>
    <dgm:pt modelId="{547B6140-D7F6-41B6-ADD2-2DE4DE6EF977}" type="parTrans" cxnId="{BA2B63F0-358B-48B0-9275-997710E7B245}">
      <dgm:prSet/>
      <dgm:spPr/>
      <dgm:t>
        <a:bodyPr/>
        <a:lstStyle/>
        <a:p>
          <a:endParaRPr lang="es-ES"/>
        </a:p>
      </dgm:t>
    </dgm:pt>
    <dgm:pt modelId="{752C9165-6C7B-449C-A856-FE9B6FF110AF}" type="sibTrans" cxnId="{BA2B63F0-358B-48B0-9275-997710E7B245}">
      <dgm:prSet/>
      <dgm:spPr/>
      <dgm:t>
        <a:bodyPr/>
        <a:lstStyle/>
        <a:p>
          <a:endParaRPr lang="es-ES"/>
        </a:p>
      </dgm:t>
    </dgm:pt>
    <dgm:pt modelId="{141715B6-F5F0-4776-984B-E0410B68F85D}">
      <dgm:prSet custT="1"/>
      <dgm:spPr/>
      <dgm:t>
        <a:bodyPr/>
        <a:lstStyle/>
        <a:p>
          <a:pPr>
            <a:buFont typeface="+mj-lt"/>
          </a:pPr>
          <a:r>
            <a:rPr lang="es-EC" sz="2400" b="1" dirty="0" smtClean="0">
              <a:solidFill>
                <a:schemeClr val="bg2"/>
              </a:solidFill>
            </a:rPr>
            <a:t>CONVOCATORIA:</a:t>
          </a:r>
        </a:p>
        <a:p>
          <a:pPr>
            <a:buFont typeface="+mj-lt"/>
          </a:pPr>
          <a:r>
            <a:rPr lang="es-EC" sz="2400" b="0" dirty="0" smtClean="0">
              <a:solidFill>
                <a:schemeClr val="bg2"/>
              </a:solidFill>
            </a:rPr>
            <a:t>P</a:t>
          </a:r>
          <a:r>
            <a:rPr lang="es-EC" sz="2400" dirty="0" smtClean="0">
              <a:solidFill>
                <a:schemeClr val="bg2"/>
              </a:solidFill>
            </a:rPr>
            <a:t>ública, abierta-difundida por  medios presenciales y virtuales. </a:t>
          </a:r>
        </a:p>
        <a:p>
          <a:pPr>
            <a:buFont typeface="+mj-lt"/>
          </a:pPr>
          <a:r>
            <a:rPr lang="es-EC" sz="2400" dirty="0" smtClean="0">
              <a:solidFill>
                <a:schemeClr val="bg2"/>
              </a:solidFill>
            </a:rPr>
            <a:t>Elaborar Acta deliberación – acuerdos alcanzados.</a:t>
          </a:r>
          <a:endParaRPr lang="es-ES" sz="2400" dirty="0">
            <a:solidFill>
              <a:schemeClr val="bg2"/>
            </a:solidFill>
          </a:endParaRPr>
        </a:p>
      </dgm:t>
    </dgm:pt>
    <dgm:pt modelId="{3ACC10C8-CC9A-4B8A-8857-A0D66ABBC55E}" type="parTrans" cxnId="{6811E28C-3C15-4001-9E28-40106E01F200}">
      <dgm:prSet/>
      <dgm:spPr/>
      <dgm:t>
        <a:bodyPr/>
        <a:lstStyle/>
        <a:p>
          <a:endParaRPr lang="es-ES"/>
        </a:p>
      </dgm:t>
    </dgm:pt>
    <dgm:pt modelId="{61FBEF88-66C4-4807-8BE6-960899E7138A}" type="sibTrans" cxnId="{6811E28C-3C15-4001-9E28-40106E01F200}">
      <dgm:prSet/>
      <dgm:spPr/>
      <dgm:t>
        <a:bodyPr/>
        <a:lstStyle/>
        <a:p>
          <a:endParaRPr lang="es-ES"/>
        </a:p>
      </dgm:t>
    </dgm:pt>
    <dgm:pt modelId="{C803A102-CBA8-4F3F-B74C-40DD68FA4466}">
      <dgm:prSet custT="1"/>
      <dgm:spPr/>
      <dgm:t>
        <a:bodyPr/>
        <a:lstStyle/>
        <a:p>
          <a:pPr>
            <a:buFont typeface="+mj-lt"/>
          </a:pPr>
          <a:r>
            <a:rPr lang="es-EC" sz="2000" b="1" dirty="0" smtClean="0">
              <a:solidFill>
                <a:schemeClr val="bg2"/>
              </a:solidFill>
            </a:rPr>
            <a:t>ELABORAR</a:t>
          </a:r>
          <a:r>
            <a:rPr lang="es-EC" sz="2000" dirty="0" smtClean="0">
              <a:solidFill>
                <a:schemeClr val="bg2"/>
              </a:solidFill>
            </a:rPr>
            <a:t>:</a:t>
          </a:r>
        </a:p>
        <a:p>
          <a:pPr>
            <a:buFont typeface="+mj-lt"/>
          </a:pPr>
          <a:r>
            <a:rPr lang="es-EC" sz="2000" dirty="0" smtClean="0">
              <a:solidFill>
                <a:schemeClr val="bg2"/>
              </a:solidFill>
            </a:rPr>
            <a:t>Plan de Trabajo/Acta Compromiso, a partir acuerdos deliberación, para implementación en gestión institucional.</a:t>
          </a:r>
        </a:p>
        <a:p>
          <a:pPr>
            <a:buFont typeface="+mj-lt"/>
          </a:pPr>
          <a:r>
            <a:rPr lang="es-EC" sz="2000" dirty="0" smtClean="0">
              <a:solidFill>
                <a:schemeClr val="bg2"/>
              </a:solidFill>
            </a:rPr>
            <a:t>Difusión de Plan  de Trabajo para conocimiento y monitoreo ciudadanía.</a:t>
          </a:r>
          <a:endParaRPr lang="es-ES" sz="2000" dirty="0">
            <a:solidFill>
              <a:schemeClr val="bg2"/>
            </a:solidFill>
          </a:endParaRPr>
        </a:p>
      </dgm:t>
    </dgm:pt>
    <dgm:pt modelId="{C60BDE9E-870B-4FCD-9898-F9851BF5F3F0}" type="parTrans" cxnId="{DF806D7B-61A7-4A1B-8848-CB61D3BAC1CD}">
      <dgm:prSet/>
      <dgm:spPr/>
      <dgm:t>
        <a:bodyPr/>
        <a:lstStyle/>
        <a:p>
          <a:endParaRPr lang="es-ES"/>
        </a:p>
      </dgm:t>
    </dgm:pt>
    <dgm:pt modelId="{7D0C26A6-7A82-46C8-B1C3-53F4B9DC178D}" type="sibTrans" cxnId="{DF806D7B-61A7-4A1B-8848-CB61D3BAC1CD}">
      <dgm:prSet/>
      <dgm:spPr/>
      <dgm:t>
        <a:bodyPr/>
        <a:lstStyle/>
        <a:p>
          <a:endParaRPr lang="es-ES"/>
        </a:p>
      </dgm:t>
    </dgm:pt>
    <dgm:pt modelId="{81685F59-BBA7-4B68-A978-7BC861A1D1FA}">
      <dgm:prSet custT="1"/>
      <dgm:spPr/>
      <dgm:t>
        <a:bodyPr/>
        <a:lstStyle/>
        <a:p>
          <a:pPr>
            <a:buFont typeface="+mj-lt"/>
          </a:pPr>
          <a:r>
            <a:rPr lang="es-EC" sz="2400" b="1" dirty="0" smtClean="0">
              <a:solidFill>
                <a:schemeClr val="bg2"/>
              </a:solidFill>
            </a:rPr>
            <a:t>PRESENTAR :</a:t>
          </a:r>
        </a:p>
        <a:p>
          <a:pPr>
            <a:buFont typeface="+mj-lt"/>
          </a:pPr>
          <a:r>
            <a:rPr lang="es-EC" sz="2400" dirty="0" smtClean="0">
              <a:solidFill>
                <a:schemeClr val="bg2"/>
              </a:solidFill>
            </a:rPr>
            <a:t>Informe de Rendición de Cuentas al CPCCS con los links a los medios de verificación.</a:t>
          </a:r>
          <a:endParaRPr lang="es-ES" sz="2400" dirty="0">
            <a:solidFill>
              <a:schemeClr val="bg2"/>
            </a:solidFill>
          </a:endParaRPr>
        </a:p>
      </dgm:t>
    </dgm:pt>
    <dgm:pt modelId="{622AAA7E-D742-42BD-A0B6-61C2B3531768}" type="parTrans" cxnId="{B62C1136-E5CB-4D70-B710-98CBC320D25E}">
      <dgm:prSet/>
      <dgm:spPr/>
      <dgm:t>
        <a:bodyPr/>
        <a:lstStyle/>
        <a:p>
          <a:endParaRPr lang="es-ES"/>
        </a:p>
      </dgm:t>
    </dgm:pt>
    <dgm:pt modelId="{60C0BCEA-3BE0-496D-AB9B-06C00B11D154}" type="sibTrans" cxnId="{B62C1136-E5CB-4D70-B710-98CBC320D25E}">
      <dgm:prSet/>
      <dgm:spPr/>
      <dgm:t>
        <a:bodyPr/>
        <a:lstStyle/>
        <a:p>
          <a:endParaRPr lang="es-ES"/>
        </a:p>
      </dgm:t>
    </dgm:pt>
    <dgm:pt modelId="{28393BA3-E2C4-45F9-B9A2-3A74B1506880}" type="pres">
      <dgm:prSet presAssocID="{0597E9CD-C0CF-4894-9D33-8E50794979DF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DFD8A77C-C2D6-407B-BBC8-551A16D5A24E}" type="pres">
      <dgm:prSet presAssocID="{7ECF7DB5-474E-4251-B1BB-D8BECE97E4D8}" presName="node" presStyleLbl="node1" presStyleIdx="0" presStyleCnt="5" custScaleY="11193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469B267-C37E-4A35-A3BF-BC6AEF8AD2E1}" type="pres">
      <dgm:prSet presAssocID="{245447FA-8AF6-4C53-AE3D-176D336B434A}" presName="sibTrans" presStyleCnt="0"/>
      <dgm:spPr/>
    </dgm:pt>
    <dgm:pt modelId="{EEBCDE1F-CF0F-4310-A18C-712F25C964F4}" type="pres">
      <dgm:prSet presAssocID="{46019AEE-0EA7-40BC-B6E0-5255BB23A468}" presName="node" presStyleLbl="node1" presStyleIdx="1" presStyleCnt="5" custScaleY="11312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3991892-BE2A-4AFF-82CD-9A89A23BC665}" type="pres">
      <dgm:prSet presAssocID="{752C9165-6C7B-449C-A856-FE9B6FF110AF}" presName="sibTrans" presStyleCnt="0"/>
      <dgm:spPr/>
    </dgm:pt>
    <dgm:pt modelId="{6386D28A-E89E-4613-9643-91F6D3833706}" type="pres">
      <dgm:prSet presAssocID="{141715B6-F5F0-4776-984B-E0410B68F85D}" presName="node" presStyleLbl="node1" presStyleIdx="2" presStyleCnt="5" custScaleY="11430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AA7C69B-F09E-4F1E-B934-3187DC77E026}" type="pres">
      <dgm:prSet presAssocID="{61FBEF88-66C4-4807-8BE6-960899E7138A}" presName="sibTrans" presStyleCnt="0"/>
      <dgm:spPr/>
    </dgm:pt>
    <dgm:pt modelId="{38A9672F-1CAF-497D-9588-2D7101CB6D2F}" type="pres">
      <dgm:prSet presAssocID="{C803A102-CBA8-4F3F-B74C-40DD68FA4466}" presName="node" presStyleLbl="node1" presStyleIdx="3" presStyleCnt="5" custScaleY="11673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1B8E7FA-FFA7-4B58-ACCC-375D223743CB}" type="pres">
      <dgm:prSet presAssocID="{7D0C26A6-7A82-46C8-B1C3-53F4B9DC178D}" presName="sibTrans" presStyleCnt="0"/>
      <dgm:spPr/>
    </dgm:pt>
    <dgm:pt modelId="{D74CED8F-29D9-43A1-B501-33AE69C66B5C}" type="pres">
      <dgm:prSet presAssocID="{81685F59-BBA7-4B68-A978-7BC861A1D1FA}" presName="node" presStyleLbl="node1" presStyleIdx="4" presStyleCnt="5" custScaleY="11430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6811E28C-3C15-4001-9E28-40106E01F200}" srcId="{0597E9CD-C0CF-4894-9D33-8E50794979DF}" destId="{141715B6-F5F0-4776-984B-E0410B68F85D}" srcOrd="2" destOrd="0" parTransId="{3ACC10C8-CC9A-4B8A-8857-A0D66ABBC55E}" sibTransId="{61FBEF88-66C4-4807-8BE6-960899E7138A}"/>
    <dgm:cxn modelId="{20CD70E3-98BB-4BD0-BD28-7B6711364C28}" type="presOf" srcId="{C803A102-CBA8-4F3F-B74C-40DD68FA4466}" destId="{38A9672F-1CAF-497D-9588-2D7101CB6D2F}" srcOrd="0" destOrd="0" presId="urn:microsoft.com/office/officeart/2005/8/layout/default"/>
    <dgm:cxn modelId="{9EC0A9AD-ADA9-472A-9A76-A9753224F539}" srcId="{0597E9CD-C0CF-4894-9D33-8E50794979DF}" destId="{7ECF7DB5-474E-4251-B1BB-D8BECE97E4D8}" srcOrd="0" destOrd="0" parTransId="{8F1EB94C-EB6A-4DFF-AE3F-95C67EC5D424}" sibTransId="{245447FA-8AF6-4C53-AE3D-176D336B434A}"/>
    <dgm:cxn modelId="{1D646D55-9C65-434A-A3FA-AEBB91A0053A}" type="presOf" srcId="{0597E9CD-C0CF-4894-9D33-8E50794979DF}" destId="{28393BA3-E2C4-45F9-B9A2-3A74B1506880}" srcOrd="0" destOrd="0" presId="urn:microsoft.com/office/officeart/2005/8/layout/default"/>
    <dgm:cxn modelId="{B62C1136-E5CB-4D70-B710-98CBC320D25E}" srcId="{0597E9CD-C0CF-4894-9D33-8E50794979DF}" destId="{81685F59-BBA7-4B68-A978-7BC861A1D1FA}" srcOrd="4" destOrd="0" parTransId="{622AAA7E-D742-42BD-A0B6-61C2B3531768}" sibTransId="{60C0BCEA-3BE0-496D-AB9B-06C00B11D154}"/>
    <dgm:cxn modelId="{B8B367E9-BC45-4A41-8271-A5B1EA28E27D}" type="presOf" srcId="{81685F59-BBA7-4B68-A978-7BC861A1D1FA}" destId="{D74CED8F-29D9-43A1-B501-33AE69C66B5C}" srcOrd="0" destOrd="0" presId="urn:microsoft.com/office/officeart/2005/8/layout/default"/>
    <dgm:cxn modelId="{BA2B63F0-358B-48B0-9275-997710E7B245}" srcId="{0597E9CD-C0CF-4894-9D33-8E50794979DF}" destId="{46019AEE-0EA7-40BC-B6E0-5255BB23A468}" srcOrd="1" destOrd="0" parTransId="{547B6140-D7F6-41B6-ADD2-2DE4DE6EF977}" sibTransId="{752C9165-6C7B-449C-A856-FE9B6FF110AF}"/>
    <dgm:cxn modelId="{C53F4217-B0AB-4117-924D-9F1BEDD246C4}" type="presOf" srcId="{7ECF7DB5-474E-4251-B1BB-D8BECE97E4D8}" destId="{DFD8A77C-C2D6-407B-BBC8-551A16D5A24E}" srcOrd="0" destOrd="0" presId="urn:microsoft.com/office/officeart/2005/8/layout/default"/>
    <dgm:cxn modelId="{DF806D7B-61A7-4A1B-8848-CB61D3BAC1CD}" srcId="{0597E9CD-C0CF-4894-9D33-8E50794979DF}" destId="{C803A102-CBA8-4F3F-B74C-40DD68FA4466}" srcOrd="3" destOrd="0" parTransId="{C60BDE9E-870B-4FCD-9898-F9851BF5F3F0}" sibTransId="{7D0C26A6-7A82-46C8-B1C3-53F4B9DC178D}"/>
    <dgm:cxn modelId="{649A4E9C-F093-4A13-BE3E-8314668733C5}" type="presOf" srcId="{141715B6-F5F0-4776-984B-E0410B68F85D}" destId="{6386D28A-E89E-4613-9643-91F6D3833706}" srcOrd="0" destOrd="0" presId="urn:microsoft.com/office/officeart/2005/8/layout/default"/>
    <dgm:cxn modelId="{02E88B66-A40F-4942-8473-DB82E1732A66}" type="presOf" srcId="{46019AEE-0EA7-40BC-B6E0-5255BB23A468}" destId="{EEBCDE1F-CF0F-4310-A18C-712F25C964F4}" srcOrd="0" destOrd="0" presId="urn:microsoft.com/office/officeart/2005/8/layout/default"/>
    <dgm:cxn modelId="{940DBA95-0A15-4AF4-80EE-5882CEC382C5}" type="presParOf" srcId="{28393BA3-E2C4-45F9-B9A2-3A74B1506880}" destId="{DFD8A77C-C2D6-407B-BBC8-551A16D5A24E}" srcOrd="0" destOrd="0" presId="urn:microsoft.com/office/officeart/2005/8/layout/default"/>
    <dgm:cxn modelId="{7DFB4FCF-1C95-408A-A345-1387385F6FCC}" type="presParOf" srcId="{28393BA3-E2C4-45F9-B9A2-3A74B1506880}" destId="{A469B267-C37E-4A35-A3BF-BC6AEF8AD2E1}" srcOrd="1" destOrd="0" presId="urn:microsoft.com/office/officeart/2005/8/layout/default"/>
    <dgm:cxn modelId="{02ACAE13-DEE0-43B6-B3B0-7D91170BDFCF}" type="presParOf" srcId="{28393BA3-E2C4-45F9-B9A2-3A74B1506880}" destId="{EEBCDE1F-CF0F-4310-A18C-712F25C964F4}" srcOrd="2" destOrd="0" presId="urn:microsoft.com/office/officeart/2005/8/layout/default"/>
    <dgm:cxn modelId="{155617F3-D68A-41FA-987F-F8FCBBDF44CB}" type="presParOf" srcId="{28393BA3-E2C4-45F9-B9A2-3A74B1506880}" destId="{93991892-BE2A-4AFF-82CD-9A89A23BC665}" srcOrd="3" destOrd="0" presId="urn:microsoft.com/office/officeart/2005/8/layout/default"/>
    <dgm:cxn modelId="{F4F6A61F-88A0-47F7-B10F-9F508B6D7EAF}" type="presParOf" srcId="{28393BA3-E2C4-45F9-B9A2-3A74B1506880}" destId="{6386D28A-E89E-4613-9643-91F6D3833706}" srcOrd="4" destOrd="0" presId="urn:microsoft.com/office/officeart/2005/8/layout/default"/>
    <dgm:cxn modelId="{990E6F86-84A8-4D9C-8F1E-FAC73B47171A}" type="presParOf" srcId="{28393BA3-E2C4-45F9-B9A2-3A74B1506880}" destId="{2AA7C69B-F09E-4F1E-B934-3187DC77E026}" srcOrd="5" destOrd="0" presId="urn:microsoft.com/office/officeart/2005/8/layout/default"/>
    <dgm:cxn modelId="{6CEB3110-EB75-4819-B6BC-2A204F780CF8}" type="presParOf" srcId="{28393BA3-E2C4-45F9-B9A2-3A74B1506880}" destId="{38A9672F-1CAF-497D-9588-2D7101CB6D2F}" srcOrd="6" destOrd="0" presId="urn:microsoft.com/office/officeart/2005/8/layout/default"/>
    <dgm:cxn modelId="{563FDEEA-714C-486F-8FEA-D323D58BA6B5}" type="presParOf" srcId="{28393BA3-E2C4-45F9-B9A2-3A74B1506880}" destId="{21B8E7FA-FFA7-4B58-ACCC-375D223743CB}" srcOrd="7" destOrd="0" presId="urn:microsoft.com/office/officeart/2005/8/layout/default"/>
    <dgm:cxn modelId="{14C9A05F-5A5C-445E-BEB4-5B964BADD08C}" type="presParOf" srcId="{28393BA3-E2C4-45F9-B9A2-3A74B1506880}" destId="{D74CED8F-29D9-43A1-B501-33AE69C66B5C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E794E98-0BA8-447A-84C8-D98D37A30BAB}" type="doc">
      <dgm:prSet loTypeId="urn:microsoft.com/office/officeart/2005/8/layout/hList2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EC"/>
        </a:p>
      </dgm:t>
    </dgm:pt>
    <dgm:pt modelId="{3A730D38-9F72-482F-A498-F76E23C2FCD9}">
      <dgm:prSet phldrT="[Texto]" custT="1"/>
      <dgm:spPr/>
      <dgm:t>
        <a:bodyPr/>
        <a:lstStyle/>
        <a:p>
          <a:endParaRPr lang="es-EC" sz="2000" b="0" kern="1200" dirty="0">
            <a:solidFill>
              <a:schemeClr val="bg1"/>
            </a:solidFill>
          </a:endParaRPr>
        </a:p>
      </dgm:t>
    </dgm:pt>
    <dgm:pt modelId="{C4D25284-6190-4E89-A06A-B5AE29EDF982}" type="parTrans" cxnId="{FE737F44-B7A0-4187-93EC-CB869E5EDAE6}">
      <dgm:prSet/>
      <dgm:spPr/>
      <dgm:t>
        <a:bodyPr/>
        <a:lstStyle/>
        <a:p>
          <a:endParaRPr lang="es-EC"/>
        </a:p>
      </dgm:t>
    </dgm:pt>
    <dgm:pt modelId="{90CC85DB-CD29-4F50-AA01-F52B100F30BA}" type="sibTrans" cxnId="{FE737F44-B7A0-4187-93EC-CB869E5EDAE6}">
      <dgm:prSet/>
      <dgm:spPr/>
      <dgm:t>
        <a:bodyPr/>
        <a:lstStyle/>
        <a:p>
          <a:endParaRPr lang="es-EC"/>
        </a:p>
      </dgm:t>
    </dgm:pt>
    <dgm:pt modelId="{E3794567-670B-4DB8-9BD3-77BE9D0BA3C6}">
      <dgm:prSet phldrT="[Texto]"/>
      <dgm:spPr/>
      <dgm:t>
        <a:bodyPr/>
        <a:lstStyle/>
        <a:p>
          <a:endParaRPr lang="es-EC" dirty="0"/>
        </a:p>
      </dgm:t>
    </dgm:pt>
    <dgm:pt modelId="{D1FA38D3-7513-4ADE-B2DC-F8702B956EB7}" type="parTrans" cxnId="{FFFF5BDA-2AF4-4508-A516-D3BFE3A533C8}">
      <dgm:prSet/>
      <dgm:spPr/>
      <dgm:t>
        <a:bodyPr/>
        <a:lstStyle/>
        <a:p>
          <a:endParaRPr lang="es-EC"/>
        </a:p>
      </dgm:t>
    </dgm:pt>
    <dgm:pt modelId="{D5B279F2-51FD-4BC3-8425-D2E4FF3B2804}" type="sibTrans" cxnId="{FFFF5BDA-2AF4-4508-A516-D3BFE3A533C8}">
      <dgm:prSet/>
      <dgm:spPr/>
      <dgm:t>
        <a:bodyPr/>
        <a:lstStyle/>
        <a:p>
          <a:endParaRPr lang="es-EC"/>
        </a:p>
      </dgm:t>
    </dgm:pt>
    <dgm:pt modelId="{E954C1A4-C26D-476F-9860-AF1A629D235D}">
      <dgm:prSet custT="1"/>
      <dgm:spPr/>
      <dgm:t>
        <a:bodyPr/>
        <a:lstStyle/>
        <a:p>
          <a:r>
            <a:rPr lang="es-EC" sz="1600" b="1" dirty="0">
              <a:solidFill>
                <a:schemeClr val="bg1"/>
              </a:solidFill>
              <a:latin typeface="Arial" panose="020B0604020202020204" pitchFamily="34" charset="0"/>
              <a:ea typeface="+mn-ea"/>
              <a:cs typeface="+mn-cs"/>
            </a:rPr>
            <a:t>Planificación:</a:t>
          </a:r>
          <a:endParaRPr lang="es-EC" sz="1600" dirty="0"/>
        </a:p>
      </dgm:t>
    </dgm:pt>
    <dgm:pt modelId="{F40853E9-99BC-404A-A262-B5D54C6CBAA9}" type="parTrans" cxnId="{26E07C6A-653E-4A69-A1F1-DEB760FB0865}">
      <dgm:prSet/>
      <dgm:spPr/>
      <dgm:t>
        <a:bodyPr/>
        <a:lstStyle/>
        <a:p>
          <a:endParaRPr lang="es-EC"/>
        </a:p>
      </dgm:t>
    </dgm:pt>
    <dgm:pt modelId="{5EC91F7C-FE8F-48E8-B881-7AA1D71F82BD}" type="sibTrans" cxnId="{26E07C6A-653E-4A69-A1F1-DEB760FB0865}">
      <dgm:prSet/>
      <dgm:spPr/>
      <dgm:t>
        <a:bodyPr/>
        <a:lstStyle/>
        <a:p>
          <a:endParaRPr lang="es-EC"/>
        </a:p>
      </dgm:t>
    </dgm:pt>
    <dgm:pt modelId="{4C7807CF-6E87-4693-AA16-B32841F4CC42}">
      <dgm:prSet custT="1"/>
      <dgm:spPr/>
      <dgm:t>
        <a:bodyPr/>
        <a:lstStyle/>
        <a:p>
          <a:r>
            <a:rPr lang="es-EC" sz="1600" b="0" dirty="0">
              <a:solidFill>
                <a:schemeClr val="bg1"/>
              </a:solidFill>
              <a:latin typeface="Arial" panose="020B0604020202020204" pitchFamily="34" charset="0"/>
              <a:ea typeface="+mn-ea"/>
              <a:cs typeface="+mn-cs"/>
            </a:rPr>
            <a:t>Plan </a:t>
          </a:r>
          <a:r>
            <a:rPr lang="es-EC" sz="1600" b="0" dirty="0">
              <a:solidFill>
                <a:schemeClr val="bg1"/>
              </a:solidFill>
              <a:latin typeface="Arial" panose="020B0604020202020204" pitchFamily="34" charset="0"/>
            </a:rPr>
            <a:t>estratégico, </a:t>
          </a:r>
          <a:endParaRPr lang="es-EC" sz="1600" dirty="0"/>
        </a:p>
      </dgm:t>
    </dgm:pt>
    <dgm:pt modelId="{EB7F5A9A-A883-4E40-9C23-794D3045E326}" type="parTrans" cxnId="{222C6155-531A-43CE-9748-8B640361F149}">
      <dgm:prSet/>
      <dgm:spPr/>
      <dgm:t>
        <a:bodyPr/>
        <a:lstStyle/>
        <a:p>
          <a:endParaRPr lang="es-EC"/>
        </a:p>
      </dgm:t>
    </dgm:pt>
    <dgm:pt modelId="{587E336F-47BF-410A-AA80-3194D5F974E8}" type="sibTrans" cxnId="{222C6155-531A-43CE-9748-8B640361F149}">
      <dgm:prSet/>
      <dgm:spPr/>
      <dgm:t>
        <a:bodyPr/>
        <a:lstStyle/>
        <a:p>
          <a:endParaRPr lang="es-EC"/>
        </a:p>
      </dgm:t>
    </dgm:pt>
    <dgm:pt modelId="{61FE84B8-0168-4F86-8E4D-0FC54B9754E2}">
      <dgm:prSet custT="1"/>
      <dgm:spPr/>
      <dgm:t>
        <a:bodyPr/>
        <a:lstStyle/>
        <a:p>
          <a:r>
            <a:rPr lang="es-EC" sz="1600" b="0" dirty="0">
              <a:solidFill>
                <a:schemeClr val="bg1"/>
              </a:solidFill>
              <a:latin typeface="Arial" panose="020B0604020202020204" pitchFamily="34" charset="0"/>
            </a:rPr>
            <a:t>POA / PAPP </a:t>
          </a:r>
          <a:endParaRPr lang="es-EC" sz="1600" dirty="0"/>
        </a:p>
      </dgm:t>
    </dgm:pt>
    <dgm:pt modelId="{DD79C782-3AB2-4605-921F-E18BDA8888AE}" type="parTrans" cxnId="{B69AC0F9-7D80-43E9-9E06-A219ABA797F5}">
      <dgm:prSet/>
      <dgm:spPr/>
      <dgm:t>
        <a:bodyPr/>
        <a:lstStyle/>
        <a:p>
          <a:endParaRPr lang="es-EC"/>
        </a:p>
      </dgm:t>
    </dgm:pt>
    <dgm:pt modelId="{86A83175-1631-42FB-928C-90B97FB97E57}" type="sibTrans" cxnId="{B69AC0F9-7D80-43E9-9E06-A219ABA797F5}">
      <dgm:prSet/>
      <dgm:spPr/>
      <dgm:t>
        <a:bodyPr/>
        <a:lstStyle/>
        <a:p>
          <a:endParaRPr lang="es-EC"/>
        </a:p>
      </dgm:t>
    </dgm:pt>
    <dgm:pt modelId="{DC06FF91-2674-46A3-B1B0-FF4387A6D134}">
      <dgm:prSet custT="1"/>
      <dgm:spPr/>
      <dgm:t>
        <a:bodyPr/>
        <a:lstStyle/>
        <a:p>
          <a:r>
            <a:rPr lang="es-EC" sz="1600" b="0" dirty="0">
              <a:solidFill>
                <a:schemeClr val="bg1"/>
              </a:solidFill>
              <a:latin typeface="Arial" panose="020B0604020202020204" pitchFamily="34" charset="0"/>
            </a:rPr>
            <a:t>Programas, proyectos.</a:t>
          </a:r>
          <a:endParaRPr lang="es-EC" sz="1600" dirty="0"/>
        </a:p>
      </dgm:t>
    </dgm:pt>
    <dgm:pt modelId="{93469B48-53BE-4850-955F-D0B60A1EDE99}" type="parTrans" cxnId="{5DC21F2E-0F2C-461A-B377-7FE6545CCD40}">
      <dgm:prSet/>
      <dgm:spPr/>
      <dgm:t>
        <a:bodyPr/>
        <a:lstStyle/>
        <a:p>
          <a:endParaRPr lang="es-EC"/>
        </a:p>
      </dgm:t>
    </dgm:pt>
    <dgm:pt modelId="{CA6D1552-5356-4EC6-A134-00984A389CFC}" type="sibTrans" cxnId="{5DC21F2E-0F2C-461A-B377-7FE6545CCD40}">
      <dgm:prSet/>
      <dgm:spPr/>
      <dgm:t>
        <a:bodyPr/>
        <a:lstStyle/>
        <a:p>
          <a:endParaRPr lang="es-EC"/>
        </a:p>
      </dgm:t>
    </dgm:pt>
    <dgm:pt modelId="{0DA65C85-C7B1-40BE-88BD-6727F22DACD3}">
      <dgm:prSet custT="1"/>
      <dgm:spPr/>
      <dgm:t>
        <a:bodyPr/>
        <a:lstStyle/>
        <a:p>
          <a:r>
            <a:rPr lang="es-EC" sz="1600" b="1" kern="1200" dirty="0">
              <a:solidFill>
                <a:prstClr val="white"/>
              </a:solidFill>
              <a:latin typeface="Arial" panose="020B0604020202020204" pitchFamily="34" charset="0"/>
              <a:ea typeface="+mn-ea"/>
              <a:cs typeface="+mn-cs"/>
            </a:rPr>
            <a:t>Presupuesto:</a:t>
          </a:r>
          <a:endParaRPr lang="es-EC" sz="1600" b="0" kern="1200" dirty="0">
            <a:solidFill>
              <a:prstClr val="white"/>
            </a:solidFill>
            <a:latin typeface="Arial" panose="020B0604020202020204" pitchFamily="34" charset="0"/>
            <a:ea typeface="+mn-ea"/>
            <a:cs typeface="+mn-cs"/>
          </a:endParaRPr>
        </a:p>
      </dgm:t>
    </dgm:pt>
    <dgm:pt modelId="{45E7A0AC-6D87-4392-8055-72C27154727A}" type="parTrans" cxnId="{3AE80169-C49C-4D64-9967-2A9FAD5BAA27}">
      <dgm:prSet/>
      <dgm:spPr/>
      <dgm:t>
        <a:bodyPr/>
        <a:lstStyle/>
        <a:p>
          <a:endParaRPr lang="es-EC"/>
        </a:p>
      </dgm:t>
    </dgm:pt>
    <dgm:pt modelId="{1E4FE05B-39FC-4B1E-ACD1-54E9A8864B9E}" type="sibTrans" cxnId="{3AE80169-C49C-4D64-9967-2A9FAD5BAA27}">
      <dgm:prSet/>
      <dgm:spPr/>
      <dgm:t>
        <a:bodyPr/>
        <a:lstStyle/>
        <a:p>
          <a:endParaRPr lang="es-EC"/>
        </a:p>
      </dgm:t>
    </dgm:pt>
    <dgm:pt modelId="{0D387B1C-390A-4207-8EDE-79C758CAD4EE}">
      <dgm:prSet custT="1"/>
      <dgm:spPr/>
      <dgm:t>
        <a:bodyPr/>
        <a:lstStyle/>
        <a:p>
          <a:r>
            <a:rPr lang="es-EC" altLang="es-EC" sz="1600" b="0" kern="1200" dirty="0">
              <a:solidFill>
                <a:prstClr val="white"/>
              </a:solidFill>
              <a:latin typeface="Arial" panose="020B0604020202020204" pitchFamily="34" charset="0"/>
              <a:ea typeface="+mn-ea"/>
              <a:cs typeface="+mn-cs"/>
            </a:rPr>
            <a:t>Institucional y participativo, aprobado y ejecutado; </a:t>
          </a:r>
          <a:endParaRPr lang="es-EC" sz="1600" b="0" kern="1200" dirty="0">
            <a:solidFill>
              <a:prstClr val="white"/>
            </a:solidFill>
            <a:latin typeface="Arial" panose="020B0604020202020204" pitchFamily="34" charset="0"/>
            <a:ea typeface="+mn-ea"/>
            <a:cs typeface="+mn-cs"/>
          </a:endParaRPr>
        </a:p>
      </dgm:t>
    </dgm:pt>
    <dgm:pt modelId="{7EBE77BF-DCE1-4FB3-BC02-D950637A02F1}" type="parTrans" cxnId="{14F82F07-A03D-4EF1-80CF-B25A20657B7D}">
      <dgm:prSet/>
      <dgm:spPr/>
      <dgm:t>
        <a:bodyPr/>
        <a:lstStyle/>
        <a:p>
          <a:endParaRPr lang="es-EC"/>
        </a:p>
      </dgm:t>
    </dgm:pt>
    <dgm:pt modelId="{6EA47B77-03A5-4DAB-B022-F4BFD13AE6DD}" type="sibTrans" cxnId="{14F82F07-A03D-4EF1-80CF-B25A20657B7D}">
      <dgm:prSet/>
      <dgm:spPr/>
      <dgm:t>
        <a:bodyPr/>
        <a:lstStyle/>
        <a:p>
          <a:endParaRPr lang="es-EC"/>
        </a:p>
      </dgm:t>
    </dgm:pt>
    <dgm:pt modelId="{C3CADA86-1B3C-4842-A003-93491459264B}">
      <dgm:prSet custT="1"/>
      <dgm:spPr/>
      <dgm:t>
        <a:bodyPr/>
        <a:lstStyle/>
        <a:p>
          <a:r>
            <a:rPr lang="es-EC" altLang="es-EC" sz="1600" b="0" kern="1200" dirty="0">
              <a:solidFill>
                <a:prstClr val="white"/>
              </a:solidFill>
              <a:latin typeface="Arial" panose="020B0604020202020204" pitchFamily="34" charset="0"/>
              <a:ea typeface="+mn-ea"/>
              <a:cs typeface="+mn-cs"/>
            </a:rPr>
            <a:t>Contratación, </a:t>
          </a:r>
          <a:endParaRPr lang="es-EC" sz="1600" b="0" kern="1200" dirty="0">
            <a:solidFill>
              <a:prstClr val="white"/>
            </a:solidFill>
            <a:latin typeface="Arial" panose="020B0604020202020204" pitchFamily="34" charset="0"/>
            <a:ea typeface="+mn-ea"/>
            <a:cs typeface="+mn-cs"/>
          </a:endParaRPr>
        </a:p>
      </dgm:t>
    </dgm:pt>
    <dgm:pt modelId="{C0F28F70-97EF-4C82-A898-46A210216A4C}" type="parTrans" cxnId="{5806A4B6-ED20-469F-8242-6BA79FCD27CB}">
      <dgm:prSet/>
      <dgm:spPr/>
      <dgm:t>
        <a:bodyPr/>
        <a:lstStyle/>
        <a:p>
          <a:endParaRPr lang="es-EC"/>
        </a:p>
      </dgm:t>
    </dgm:pt>
    <dgm:pt modelId="{A64A990C-DA6C-454F-B595-16C5ECC9B30A}" type="sibTrans" cxnId="{5806A4B6-ED20-469F-8242-6BA79FCD27CB}">
      <dgm:prSet/>
      <dgm:spPr/>
      <dgm:t>
        <a:bodyPr/>
        <a:lstStyle/>
        <a:p>
          <a:endParaRPr lang="es-EC"/>
        </a:p>
      </dgm:t>
    </dgm:pt>
    <dgm:pt modelId="{DB4EF49E-1784-43C6-8BD5-8745E10DF453}">
      <dgm:prSet custT="1"/>
      <dgm:spPr/>
      <dgm:t>
        <a:bodyPr/>
        <a:lstStyle/>
        <a:p>
          <a:r>
            <a:rPr lang="es-EC" altLang="es-EC" sz="1600" b="0" kern="1200" dirty="0">
              <a:solidFill>
                <a:prstClr val="white"/>
              </a:solidFill>
              <a:latin typeface="Arial" panose="020B0604020202020204" pitchFamily="34" charset="0"/>
              <a:ea typeface="+mn-ea"/>
              <a:cs typeface="+mn-cs"/>
            </a:rPr>
            <a:t>Balances </a:t>
          </a:r>
          <a:r>
            <a:rPr lang="es-EC" sz="1600" b="0" kern="1200" dirty="0">
              <a:solidFill>
                <a:prstClr val="white"/>
              </a:solidFill>
              <a:latin typeface="Arial" panose="020B0604020202020204" pitchFamily="34" charset="0"/>
              <a:ea typeface="+mn-ea"/>
              <a:cs typeface="+mn-cs"/>
            </a:rPr>
            <a:t>y</a:t>
          </a:r>
        </a:p>
      </dgm:t>
    </dgm:pt>
    <dgm:pt modelId="{B0EEA1B3-9522-4A4D-B20F-FDDC99DF942C}" type="parTrans" cxnId="{B8F2DE29-421F-4ECD-BF13-E71DCE0F32A8}">
      <dgm:prSet/>
      <dgm:spPr/>
      <dgm:t>
        <a:bodyPr/>
        <a:lstStyle/>
        <a:p>
          <a:endParaRPr lang="es-EC"/>
        </a:p>
      </dgm:t>
    </dgm:pt>
    <dgm:pt modelId="{EF20805C-63F5-42CF-B759-1E0D2879A782}" type="sibTrans" cxnId="{B8F2DE29-421F-4ECD-BF13-E71DCE0F32A8}">
      <dgm:prSet/>
      <dgm:spPr/>
      <dgm:t>
        <a:bodyPr/>
        <a:lstStyle/>
        <a:p>
          <a:endParaRPr lang="es-EC"/>
        </a:p>
      </dgm:t>
    </dgm:pt>
    <dgm:pt modelId="{46A71BC8-D2A6-4E62-BE7B-E7A9B7AD2AB7}">
      <dgm:prSet custT="1"/>
      <dgm:spPr/>
      <dgm:t>
        <a:bodyPr/>
        <a:lstStyle/>
        <a:p>
          <a:r>
            <a:rPr lang="es-EC" sz="1600" b="0" kern="1200" dirty="0">
              <a:solidFill>
                <a:prstClr val="white"/>
              </a:solidFill>
              <a:latin typeface="Arial" panose="020B0604020202020204" pitchFamily="34" charset="0"/>
              <a:ea typeface="+mn-ea"/>
              <a:cs typeface="+mn-cs"/>
            </a:rPr>
            <a:t>Cumplimiento de obligaciones, </a:t>
          </a:r>
        </a:p>
      </dgm:t>
    </dgm:pt>
    <dgm:pt modelId="{3320D007-08C1-449E-8968-F5D328D3E116}" type="parTrans" cxnId="{EFEAE291-E4C2-4220-8673-F3AE4A4B7DAB}">
      <dgm:prSet/>
      <dgm:spPr/>
      <dgm:t>
        <a:bodyPr/>
        <a:lstStyle/>
        <a:p>
          <a:endParaRPr lang="es-EC"/>
        </a:p>
      </dgm:t>
    </dgm:pt>
    <dgm:pt modelId="{CB30406A-AB49-4831-8660-EE8C4BEC7AA8}" type="sibTrans" cxnId="{EFEAE291-E4C2-4220-8673-F3AE4A4B7DAB}">
      <dgm:prSet/>
      <dgm:spPr/>
      <dgm:t>
        <a:bodyPr/>
        <a:lstStyle/>
        <a:p>
          <a:endParaRPr lang="es-EC"/>
        </a:p>
      </dgm:t>
    </dgm:pt>
    <dgm:pt modelId="{BC8487E8-96EE-47C7-9035-F670FD256974}">
      <dgm:prSet custT="1"/>
      <dgm:spPr/>
      <dgm:t>
        <a:bodyPr/>
        <a:lstStyle/>
        <a:p>
          <a:r>
            <a:rPr lang="es-EC" sz="1600" b="0" kern="1200" dirty="0">
              <a:solidFill>
                <a:prstClr val="white"/>
              </a:solidFill>
              <a:latin typeface="Arial" panose="020B0604020202020204" pitchFamily="34" charset="0"/>
              <a:ea typeface="+mn-ea"/>
              <a:cs typeface="+mn-cs"/>
            </a:rPr>
            <a:t>Adquisición y enajenación de bienes.</a:t>
          </a:r>
        </a:p>
      </dgm:t>
    </dgm:pt>
    <dgm:pt modelId="{F6676302-B02C-40F8-9653-9AA27918F4BA}" type="parTrans" cxnId="{3C6F24C9-7A47-48BB-A008-BE570BE1035D}">
      <dgm:prSet/>
      <dgm:spPr/>
      <dgm:t>
        <a:bodyPr/>
        <a:lstStyle/>
        <a:p>
          <a:endParaRPr lang="es-EC"/>
        </a:p>
      </dgm:t>
    </dgm:pt>
    <dgm:pt modelId="{2680CF60-1DB8-4E33-B9DB-C5DEA056943E}" type="sibTrans" cxnId="{3C6F24C9-7A47-48BB-A008-BE570BE1035D}">
      <dgm:prSet/>
      <dgm:spPr/>
      <dgm:t>
        <a:bodyPr/>
        <a:lstStyle/>
        <a:p>
          <a:endParaRPr lang="es-EC"/>
        </a:p>
      </dgm:t>
    </dgm:pt>
    <dgm:pt modelId="{AC3A3E7D-9C5D-4968-8A42-452B2333A520}">
      <dgm:prSet custT="1"/>
      <dgm:spPr/>
      <dgm:t>
        <a:bodyPr/>
        <a:lstStyle/>
        <a:p>
          <a:r>
            <a:rPr lang="es-EC" sz="1600" dirty="0"/>
            <a:t>Recomendaciones y pronunciamientos de otras instituciones de Control:</a:t>
          </a:r>
        </a:p>
      </dgm:t>
    </dgm:pt>
    <dgm:pt modelId="{BC16DFB2-E35E-4100-A78B-7C8FB8A8F9E9}" type="parTrans" cxnId="{34BF9CA2-5432-460E-B628-5340D65A049D}">
      <dgm:prSet/>
      <dgm:spPr/>
      <dgm:t>
        <a:bodyPr/>
        <a:lstStyle/>
        <a:p>
          <a:endParaRPr lang="es-EC"/>
        </a:p>
      </dgm:t>
    </dgm:pt>
    <dgm:pt modelId="{8C54208D-8BEB-4199-BE46-C69AD4E8F7CB}" type="sibTrans" cxnId="{34BF9CA2-5432-460E-B628-5340D65A049D}">
      <dgm:prSet/>
      <dgm:spPr/>
      <dgm:t>
        <a:bodyPr/>
        <a:lstStyle/>
        <a:p>
          <a:endParaRPr lang="es-EC"/>
        </a:p>
      </dgm:t>
    </dgm:pt>
    <dgm:pt modelId="{596C9DB4-2B81-47EA-AEAA-0214340B4EB0}">
      <dgm:prSet custT="1"/>
      <dgm:spPr/>
      <dgm:t>
        <a:bodyPr/>
        <a:lstStyle/>
        <a:p>
          <a:r>
            <a:rPr lang="es-EC" sz="1600" dirty="0"/>
            <a:t>Función de Transparencia y Control Social FTCS</a:t>
          </a:r>
        </a:p>
      </dgm:t>
    </dgm:pt>
    <dgm:pt modelId="{AD792E92-4F80-4016-A42C-D646C87D2826}" type="parTrans" cxnId="{CEDF124B-7A50-4504-8533-F2E346D273D8}">
      <dgm:prSet/>
      <dgm:spPr/>
      <dgm:t>
        <a:bodyPr/>
        <a:lstStyle/>
        <a:p>
          <a:endParaRPr lang="es-EC"/>
        </a:p>
      </dgm:t>
    </dgm:pt>
    <dgm:pt modelId="{FC2D439B-93CB-4498-A3E1-97296CE0AE81}" type="sibTrans" cxnId="{CEDF124B-7A50-4504-8533-F2E346D273D8}">
      <dgm:prSet/>
      <dgm:spPr/>
      <dgm:t>
        <a:bodyPr/>
        <a:lstStyle/>
        <a:p>
          <a:endParaRPr lang="es-EC"/>
        </a:p>
      </dgm:t>
    </dgm:pt>
    <dgm:pt modelId="{15915B2C-2EDB-492C-9870-3CC95589C73F}">
      <dgm:prSet custT="1"/>
      <dgm:spPr/>
      <dgm:t>
        <a:bodyPr/>
        <a:lstStyle/>
        <a:p>
          <a:endParaRPr lang="es-EC" sz="1600" b="0" kern="1200" dirty="0">
            <a:solidFill>
              <a:prstClr val="white"/>
            </a:solidFill>
            <a:latin typeface="Arial" panose="020B0604020202020204" pitchFamily="34" charset="0"/>
            <a:ea typeface="+mn-ea"/>
            <a:cs typeface="+mn-cs"/>
          </a:endParaRPr>
        </a:p>
      </dgm:t>
    </dgm:pt>
    <dgm:pt modelId="{5D441F2A-BB60-4EE4-8970-98386325CDAC}" type="parTrans" cxnId="{1C5B0987-5A3F-47A5-89FC-5A78DFCE2C4D}">
      <dgm:prSet/>
      <dgm:spPr/>
      <dgm:t>
        <a:bodyPr/>
        <a:lstStyle/>
        <a:p>
          <a:endParaRPr lang="es-EC"/>
        </a:p>
      </dgm:t>
    </dgm:pt>
    <dgm:pt modelId="{5307DAA7-928A-4746-B05B-F16FAF8E561A}" type="sibTrans" cxnId="{1C5B0987-5A3F-47A5-89FC-5A78DFCE2C4D}">
      <dgm:prSet/>
      <dgm:spPr/>
      <dgm:t>
        <a:bodyPr/>
        <a:lstStyle/>
        <a:p>
          <a:endParaRPr lang="es-EC"/>
        </a:p>
      </dgm:t>
    </dgm:pt>
    <dgm:pt modelId="{44ADD61A-9DA5-4391-BA8E-A46A6727AE88}">
      <dgm:prSet custT="1"/>
      <dgm:spPr/>
      <dgm:t>
        <a:bodyPr/>
        <a:lstStyle/>
        <a:p>
          <a:endParaRPr lang="es-EC" sz="1600" dirty="0"/>
        </a:p>
      </dgm:t>
    </dgm:pt>
    <dgm:pt modelId="{BB17DEEE-D6B3-4F60-8412-3CA3E3EB67F3}" type="parTrans" cxnId="{9F360FB2-A64A-42DA-82C3-A486DC2EF635}">
      <dgm:prSet/>
      <dgm:spPr/>
      <dgm:t>
        <a:bodyPr/>
        <a:lstStyle/>
        <a:p>
          <a:endParaRPr lang="es-EC"/>
        </a:p>
      </dgm:t>
    </dgm:pt>
    <dgm:pt modelId="{B24C0A40-4417-4347-AA50-5FB89E0A46A5}" type="sibTrans" cxnId="{9F360FB2-A64A-42DA-82C3-A486DC2EF635}">
      <dgm:prSet/>
      <dgm:spPr/>
      <dgm:t>
        <a:bodyPr/>
        <a:lstStyle/>
        <a:p>
          <a:endParaRPr lang="es-EC"/>
        </a:p>
      </dgm:t>
    </dgm:pt>
    <dgm:pt modelId="{92DDA7AE-9E45-4701-A5EE-5876710F8496}">
      <dgm:prSet custT="1"/>
      <dgm:spPr/>
      <dgm:t>
        <a:bodyPr/>
        <a:lstStyle/>
        <a:p>
          <a:endParaRPr lang="es-EC" sz="1600" b="1" dirty="0"/>
        </a:p>
      </dgm:t>
    </dgm:pt>
    <dgm:pt modelId="{36B37A9A-8AF0-461E-8E18-BF9A9FC7AB38}" type="parTrans" cxnId="{ED56701A-6FB6-4420-81FB-EB04FD5F5832}">
      <dgm:prSet/>
      <dgm:spPr/>
      <dgm:t>
        <a:bodyPr/>
        <a:lstStyle/>
        <a:p>
          <a:endParaRPr lang="es-EC"/>
        </a:p>
      </dgm:t>
    </dgm:pt>
    <dgm:pt modelId="{60E9740B-E92F-48F5-890B-CD6650415E7B}" type="sibTrans" cxnId="{ED56701A-6FB6-4420-81FB-EB04FD5F5832}">
      <dgm:prSet/>
      <dgm:spPr/>
      <dgm:t>
        <a:bodyPr/>
        <a:lstStyle/>
        <a:p>
          <a:endParaRPr lang="es-EC"/>
        </a:p>
      </dgm:t>
    </dgm:pt>
    <dgm:pt modelId="{D80E875E-82F0-4617-B3F1-D02B716A74E0}">
      <dgm:prSet custT="1"/>
      <dgm:spPr/>
      <dgm:t>
        <a:bodyPr/>
        <a:lstStyle/>
        <a:p>
          <a:r>
            <a:rPr lang="es-EC" sz="1600" b="1" dirty="0"/>
            <a:t>Control:</a:t>
          </a:r>
        </a:p>
      </dgm:t>
    </dgm:pt>
    <dgm:pt modelId="{0493EB89-4BA7-413D-8CDD-42E43469A9DD}" type="sibTrans" cxnId="{5B5842F5-CE65-4C73-AF20-EE4D31090267}">
      <dgm:prSet/>
      <dgm:spPr/>
      <dgm:t>
        <a:bodyPr/>
        <a:lstStyle/>
        <a:p>
          <a:endParaRPr lang="es-EC"/>
        </a:p>
      </dgm:t>
    </dgm:pt>
    <dgm:pt modelId="{0A34587A-11F2-45BA-815F-EBFCD50B4631}" type="parTrans" cxnId="{5B5842F5-CE65-4C73-AF20-EE4D31090267}">
      <dgm:prSet/>
      <dgm:spPr/>
      <dgm:t>
        <a:bodyPr/>
        <a:lstStyle/>
        <a:p>
          <a:endParaRPr lang="es-EC"/>
        </a:p>
      </dgm:t>
    </dgm:pt>
    <dgm:pt modelId="{F8559702-4EF8-47CB-81C0-63D65674BF1F}">
      <dgm:prSet phldrT="[Texto]"/>
      <dgm:spPr/>
      <dgm:t>
        <a:bodyPr/>
        <a:lstStyle/>
        <a:p>
          <a:endParaRPr lang="es-EC" dirty="0"/>
        </a:p>
      </dgm:t>
    </dgm:pt>
    <dgm:pt modelId="{806087E1-B3C2-4AA2-B332-C103952DA99C}" type="parTrans" cxnId="{F7182FDB-D9C2-42C5-A53E-16552F4AA946}">
      <dgm:prSet/>
      <dgm:spPr/>
      <dgm:t>
        <a:bodyPr/>
        <a:lstStyle/>
        <a:p>
          <a:endParaRPr lang="es-EC"/>
        </a:p>
      </dgm:t>
    </dgm:pt>
    <dgm:pt modelId="{648CA7DF-7605-41ED-BA1F-9E08091396C4}" type="sibTrans" cxnId="{F7182FDB-D9C2-42C5-A53E-16552F4AA946}">
      <dgm:prSet/>
      <dgm:spPr/>
      <dgm:t>
        <a:bodyPr/>
        <a:lstStyle/>
        <a:p>
          <a:endParaRPr lang="es-EC"/>
        </a:p>
      </dgm:t>
    </dgm:pt>
    <dgm:pt modelId="{0E5D3001-EED1-4BAC-A086-AF2B9CAD80F6}">
      <dgm:prSet phldrT="[Texto]"/>
      <dgm:spPr/>
      <dgm:t>
        <a:bodyPr/>
        <a:lstStyle/>
        <a:p>
          <a:endParaRPr lang="es-EC" dirty="0"/>
        </a:p>
      </dgm:t>
    </dgm:pt>
    <dgm:pt modelId="{16C58BA2-B1A8-4E0D-86DC-01C75569ADD1}" type="parTrans" cxnId="{5295492D-FD97-42EA-AEC0-BBD405945418}">
      <dgm:prSet/>
      <dgm:spPr/>
      <dgm:t>
        <a:bodyPr/>
        <a:lstStyle/>
        <a:p>
          <a:endParaRPr lang="es-EC"/>
        </a:p>
      </dgm:t>
    </dgm:pt>
    <dgm:pt modelId="{26A6D28C-9B77-4FED-A935-EEB9A92F9F0A}" type="sibTrans" cxnId="{5295492D-FD97-42EA-AEC0-BBD405945418}">
      <dgm:prSet/>
      <dgm:spPr/>
      <dgm:t>
        <a:bodyPr/>
        <a:lstStyle/>
        <a:p>
          <a:endParaRPr lang="es-EC"/>
        </a:p>
      </dgm:t>
    </dgm:pt>
    <dgm:pt modelId="{D79F6C26-9FE2-4C6A-B407-691B7C98F3D0}">
      <dgm:prSet custT="1"/>
      <dgm:spPr/>
      <dgm:t>
        <a:bodyPr/>
        <a:lstStyle/>
        <a:p>
          <a:r>
            <a:rPr lang="es-MX" sz="1600" b="1" dirty="0">
              <a:solidFill>
                <a:prstClr val="white"/>
              </a:solidFill>
              <a:latin typeface="Arial" panose="020B0604020202020204" pitchFamily="34" charset="0"/>
              <a:ea typeface="+mn-ea"/>
              <a:cs typeface="+mn-cs"/>
            </a:rPr>
            <a:t>Participación ciudadana: </a:t>
          </a:r>
          <a:endParaRPr lang="es-EC" sz="1600" b="1" dirty="0"/>
        </a:p>
      </dgm:t>
    </dgm:pt>
    <dgm:pt modelId="{521E82D8-A431-4937-BD89-A15940BA650A}" type="parTrans" cxnId="{CCCF9CC0-AACC-4895-A699-2B47F69CB77B}">
      <dgm:prSet/>
      <dgm:spPr/>
      <dgm:t>
        <a:bodyPr/>
        <a:lstStyle/>
        <a:p>
          <a:endParaRPr lang="es-EC"/>
        </a:p>
      </dgm:t>
    </dgm:pt>
    <dgm:pt modelId="{B0FE4E4F-88F7-4D3E-9AA7-07C1115CE836}" type="sibTrans" cxnId="{CCCF9CC0-AACC-4895-A699-2B47F69CB77B}">
      <dgm:prSet/>
      <dgm:spPr/>
      <dgm:t>
        <a:bodyPr/>
        <a:lstStyle/>
        <a:p>
          <a:endParaRPr lang="es-EC"/>
        </a:p>
      </dgm:t>
    </dgm:pt>
    <dgm:pt modelId="{595936E9-D137-4B30-BCA4-43FAF56C493C}">
      <dgm:prSet custT="1"/>
      <dgm:spPr/>
      <dgm:t>
        <a:bodyPr/>
        <a:lstStyle/>
        <a:p>
          <a:endParaRPr lang="es-EC" sz="1600" b="0" dirty="0">
            <a:solidFill>
              <a:prstClr val="white"/>
            </a:solidFill>
            <a:latin typeface="Arial" panose="020B0604020202020204" pitchFamily="34" charset="0"/>
            <a:ea typeface="+mn-ea"/>
            <a:cs typeface="+mn-cs"/>
          </a:endParaRPr>
        </a:p>
      </dgm:t>
    </dgm:pt>
    <dgm:pt modelId="{D624E9FC-64E7-4D01-95E6-16518445A217}" type="parTrans" cxnId="{A694F972-5708-40D2-B816-13422BD7E0A2}">
      <dgm:prSet/>
      <dgm:spPr/>
      <dgm:t>
        <a:bodyPr/>
        <a:lstStyle/>
        <a:p>
          <a:endParaRPr lang="es-EC"/>
        </a:p>
      </dgm:t>
    </dgm:pt>
    <dgm:pt modelId="{1B0848C5-DA04-4FEE-A9E5-496737B71B60}" type="sibTrans" cxnId="{A694F972-5708-40D2-B816-13422BD7E0A2}">
      <dgm:prSet/>
      <dgm:spPr/>
      <dgm:t>
        <a:bodyPr/>
        <a:lstStyle/>
        <a:p>
          <a:endParaRPr lang="es-EC"/>
        </a:p>
      </dgm:t>
    </dgm:pt>
    <dgm:pt modelId="{E85F4F4A-FDDE-4B6B-AA70-FD9B1A68B8C5}">
      <dgm:prSet custT="1"/>
      <dgm:spPr/>
      <dgm:t>
        <a:bodyPr/>
        <a:lstStyle/>
        <a:p>
          <a:r>
            <a:rPr lang="es-EC" sz="1600" b="0" dirty="0">
              <a:solidFill>
                <a:prstClr val="white"/>
              </a:solidFill>
              <a:latin typeface="Arial" panose="020B0604020202020204" pitchFamily="34" charset="0"/>
              <a:ea typeface="+mn-ea"/>
              <a:cs typeface="+mn-cs"/>
            </a:rPr>
            <a:t>Temas sobre los que la ciudadanía demandó que rindan cuentas. </a:t>
          </a:r>
        </a:p>
      </dgm:t>
    </dgm:pt>
    <dgm:pt modelId="{F6FB63B2-AE7E-4C13-B89B-9974ED9FD594}" type="parTrans" cxnId="{EAD5DEE4-10F9-4288-A076-423FFE2B45B6}">
      <dgm:prSet/>
      <dgm:spPr/>
      <dgm:t>
        <a:bodyPr/>
        <a:lstStyle/>
        <a:p>
          <a:endParaRPr lang="es-EC"/>
        </a:p>
      </dgm:t>
    </dgm:pt>
    <dgm:pt modelId="{BBD005C2-33E2-4DF5-95BD-890D494B0508}" type="sibTrans" cxnId="{EAD5DEE4-10F9-4288-A076-423FFE2B45B6}">
      <dgm:prSet/>
      <dgm:spPr/>
      <dgm:t>
        <a:bodyPr/>
        <a:lstStyle/>
        <a:p>
          <a:endParaRPr lang="es-EC"/>
        </a:p>
      </dgm:t>
    </dgm:pt>
    <dgm:pt modelId="{EC404974-D2F1-4F63-BE26-FDB320C83BD6}">
      <dgm:prSet custT="1"/>
      <dgm:spPr/>
      <dgm:t>
        <a:bodyPr/>
        <a:lstStyle/>
        <a:p>
          <a:endParaRPr lang="es-EC" sz="1600" b="0" dirty="0">
            <a:solidFill>
              <a:prstClr val="white"/>
            </a:solidFill>
            <a:latin typeface="Arial" panose="020B0604020202020204" pitchFamily="34" charset="0"/>
            <a:ea typeface="+mn-ea"/>
            <a:cs typeface="+mn-cs"/>
          </a:endParaRPr>
        </a:p>
      </dgm:t>
    </dgm:pt>
    <dgm:pt modelId="{452C5BAF-B98C-4A26-A5BD-25FA84B96ABE}" type="parTrans" cxnId="{E0ECF0CD-C12B-49C9-8730-090527625F7A}">
      <dgm:prSet/>
      <dgm:spPr/>
      <dgm:t>
        <a:bodyPr/>
        <a:lstStyle/>
        <a:p>
          <a:endParaRPr lang="es-EC"/>
        </a:p>
      </dgm:t>
    </dgm:pt>
    <dgm:pt modelId="{6DDFD384-C98A-490E-9EA4-0A573A21A894}" type="sibTrans" cxnId="{E0ECF0CD-C12B-49C9-8730-090527625F7A}">
      <dgm:prSet/>
      <dgm:spPr/>
      <dgm:t>
        <a:bodyPr/>
        <a:lstStyle/>
        <a:p>
          <a:endParaRPr lang="es-EC"/>
        </a:p>
      </dgm:t>
    </dgm:pt>
    <dgm:pt modelId="{B6CF0523-A62E-4CDF-92D5-533D1D3682CB}">
      <dgm:prSet custT="1"/>
      <dgm:spPr/>
      <dgm:t>
        <a:bodyPr/>
        <a:lstStyle/>
        <a:p>
          <a:r>
            <a:rPr lang="es-EC" sz="1600" b="0">
              <a:solidFill>
                <a:prstClr val="white"/>
              </a:solidFill>
              <a:latin typeface="Arial" panose="020B0604020202020204" pitchFamily="34" charset="0"/>
              <a:ea typeface="+mn-ea"/>
              <a:cs typeface="+mn-cs"/>
            </a:rPr>
            <a:t>Implementación de procesos participativos.</a:t>
          </a:r>
          <a:endParaRPr lang="es-EC" sz="1600" b="0" dirty="0">
            <a:solidFill>
              <a:prstClr val="white"/>
            </a:solidFill>
            <a:latin typeface="Arial" panose="020B0604020202020204" pitchFamily="34" charset="0"/>
            <a:ea typeface="+mn-ea"/>
            <a:cs typeface="+mn-cs"/>
          </a:endParaRPr>
        </a:p>
      </dgm:t>
    </dgm:pt>
    <dgm:pt modelId="{9FC2FCC8-2AB5-41EC-8BAA-C115E5DC25A5}" type="parTrans" cxnId="{B4975B7B-0655-4E9C-B333-3265B05CCF30}">
      <dgm:prSet/>
      <dgm:spPr/>
      <dgm:t>
        <a:bodyPr/>
        <a:lstStyle/>
        <a:p>
          <a:endParaRPr lang="es-EC"/>
        </a:p>
      </dgm:t>
    </dgm:pt>
    <dgm:pt modelId="{FAC72EDF-4154-4571-95F2-1E3CFF7B1C5D}" type="sibTrans" cxnId="{B4975B7B-0655-4E9C-B333-3265B05CCF30}">
      <dgm:prSet/>
      <dgm:spPr/>
      <dgm:t>
        <a:bodyPr/>
        <a:lstStyle/>
        <a:p>
          <a:endParaRPr lang="es-EC"/>
        </a:p>
      </dgm:t>
    </dgm:pt>
    <dgm:pt modelId="{88DBF856-85DC-49FD-925E-960BE4FAA166}">
      <dgm:prSet custT="1"/>
      <dgm:spPr/>
      <dgm:t>
        <a:bodyPr/>
        <a:lstStyle/>
        <a:p>
          <a:endParaRPr lang="es-EC" sz="1600" b="0" dirty="0">
            <a:solidFill>
              <a:prstClr val="white"/>
            </a:solidFill>
            <a:latin typeface="Arial" panose="020B0604020202020204" pitchFamily="34" charset="0"/>
            <a:ea typeface="+mn-ea"/>
            <a:cs typeface="+mn-cs"/>
          </a:endParaRPr>
        </a:p>
      </dgm:t>
    </dgm:pt>
    <dgm:pt modelId="{8227E326-00DD-4AA4-874A-1BFE5A3BF0F2}" type="parTrans" cxnId="{CA10C594-9223-41EA-AA0F-1A266BF90D14}">
      <dgm:prSet/>
      <dgm:spPr/>
      <dgm:t>
        <a:bodyPr/>
        <a:lstStyle/>
        <a:p>
          <a:endParaRPr lang="es-EC"/>
        </a:p>
      </dgm:t>
    </dgm:pt>
    <dgm:pt modelId="{B32F16AE-D08B-47D7-813F-55E4CAB8D4C6}" type="sibTrans" cxnId="{CA10C594-9223-41EA-AA0F-1A266BF90D14}">
      <dgm:prSet/>
      <dgm:spPr/>
      <dgm:t>
        <a:bodyPr/>
        <a:lstStyle/>
        <a:p>
          <a:endParaRPr lang="es-EC"/>
        </a:p>
      </dgm:t>
    </dgm:pt>
    <dgm:pt modelId="{2B743A58-7867-495C-871A-22DF55D420AD}">
      <dgm:prSet custT="1"/>
      <dgm:spPr/>
      <dgm:t>
        <a:bodyPr/>
        <a:lstStyle/>
        <a:p>
          <a:r>
            <a:rPr lang="es-EC" sz="1600" b="0" dirty="0">
              <a:solidFill>
                <a:prstClr val="white"/>
              </a:solidFill>
              <a:latin typeface="Arial" panose="020B0604020202020204" pitchFamily="34" charset="0"/>
              <a:ea typeface="+mn-ea"/>
              <a:cs typeface="+mn-cs"/>
            </a:rPr>
            <a:t>Políticas de Igualdad</a:t>
          </a:r>
        </a:p>
      </dgm:t>
    </dgm:pt>
    <dgm:pt modelId="{E0A7F688-6B22-429E-A51B-3D437FF88620}" type="parTrans" cxnId="{498C6860-32BD-49C9-A23C-904D40034E48}">
      <dgm:prSet/>
      <dgm:spPr/>
      <dgm:t>
        <a:bodyPr/>
        <a:lstStyle/>
        <a:p>
          <a:endParaRPr lang="es-EC"/>
        </a:p>
      </dgm:t>
    </dgm:pt>
    <dgm:pt modelId="{62B38D1B-EEA8-4C46-AAD4-F21A3668E67A}" type="sibTrans" cxnId="{498C6860-32BD-49C9-A23C-904D40034E48}">
      <dgm:prSet/>
      <dgm:spPr/>
      <dgm:t>
        <a:bodyPr/>
        <a:lstStyle/>
        <a:p>
          <a:endParaRPr lang="es-EC"/>
        </a:p>
      </dgm:t>
    </dgm:pt>
    <dgm:pt modelId="{62D778B5-AF82-4E5E-A7A9-AAA85C9FC1AB}">
      <dgm:prSet custT="1"/>
      <dgm:spPr/>
      <dgm:t>
        <a:bodyPr/>
        <a:lstStyle/>
        <a:p>
          <a:r>
            <a:rPr lang="es-EC" sz="1600" b="0" dirty="0" smtClean="0">
              <a:solidFill>
                <a:schemeClr val="bg1"/>
              </a:solidFill>
              <a:latin typeface="Arial" panose="020B0604020202020204" pitchFamily="34" charset="0"/>
              <a:ea typeface="+mn-ea"/>
              <a:cs typeface="+mn-cs"/>
            </a:rPr>
            <a:t>Oferta </a:t>
          </a:r>
          <a:r>
            <a:rPr lang="es-EC" sz="1600" b="0" dirty="0">
              <a:solidFill>
                <a:schemeClr val="bg1"/>
              </a:solidFill>
              <a:latin typeface="Arial" panose="020B0604020202020204" pitchFamily="34" charset="0"/>
              <a:ea typeface="+mn-ea"/>
              <a:cs typeface="+mn-cs"/>
            </a:rPr>
            <a:t>de campaña</a:t>
          </a:r>
          <a:endParaRPr lang="es-EC" sz="1600" dirty="0"/>
        </a:p>
      </dgm:t>
    </dgm:pt>
    <dgm:pt modelId="{96E85464-475F-4A7F-AD81-5C08230EC32C}" type="parTrans" cxnId="{8D7E799A-B8F3-4198-ADD6-550F28F9BF21}">
      <dgm:prSet/>
      <dgm:spPr/>
      <dgm:t>
        <a:bodyPr/>
        <a:lstStyle/>
        <a:p>
          <a:endParaRPr lang="es-ES"/>
        </a:p>
      </dgm:t>
    </dgm:pt>
    <dgm:pt modelId="{3350FE56-7DC3-465A-A0F2-1053C3DB1A11}" type="sibTrans" cxnId="{8D7E799A-B8F3-4198-ADD6-550F28F9BF21}">
      <dgm:prSet/>
      <dgm:spPr/>
      <dgm:t>
        <a:bodyPr/>
        <a:lstStyle/>
        <a:p>
          <a:endParaRPr lang="es-ES"/>
        </a:p>
      </dgm:t>
    </dgm:pt>
    <dgm:pt modelId="{56D5CAC1-B31A-4496-8789-AC957F90446B}">
      <dgm:prSet custT="1"/>
      <dgm:spPr/>
      <dgm:t>
        <a:bodyPr/>
        <a:lstStyle/>
        <a:p>
          <a:r>
            <a:rPr lang="es-EC" sz="1600" b="0" dirty="0" smtClean="0">
              <a:solidFill>
                <a:schemeClr val="bg1"/>
              </a:solidFill>
              <a:latin typeface="Arial" panose="020B0604020202020204" pitchFamily="34" charset="0"/>
              <a:ea typeface="+mn-ea"/>
              <a:cs typeface="+mn-cs"/>
            </a:rPr>
            <a:t>PDOT</a:t>
          </a:r>
          <a:endParaRPr lang="es-EC" sz="1600" dirty="0"/>
        </a:p>
      </dgm:t>
    </dgm:pt>
    <dgm:pt modelId="{1EA107F7-AA79-465A-AC92-3A2B3E617C23}" type="sibTrans" cxnId="{ED45429B-CF63-416A-86AE-6612A8746A8C}">
      <dgm:prSet/>
      <dgm:spPr/>
      <dgm:t>
        <a:bodyPr/>
        <a:lstStyle/>
        <a:p>
          <a:endParaRPr lang="es-EC"/>
        </a:p>
      </dgm:t>
    </dgm:pt>
    <dgm:pt modelId="{1D72DBFC-3AC2-4829-8B38-7496EFD0CE79}" type="parTrans" cxnId="{ED45429B-CF63-416A-86AE-6612A8746A8C}">
      <dgm:prSet/>
      <dgm:spPr/>
      <dgm:t>
        <a:bodyPr/>
        <a:lstStyle/>
        <a:p>
          <a:endParaRPr lang="es-EC"/>
        </a:p>
      </dgm:t>
    </dgm:pt>
    <dgm:pt modelId="{CC6E9B87-2676-419F-A7BF-33E8306B4322}" type="pres">
      <dgm:prSet presAssocID="{9E794E98-0BA8-447A-84C8-D98D37A30BAB}" presName="linearFlow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s-EC"/>
        </a:p>
      </dgm:t>
    </dgm:pt>
    <dgm:pt modelId="{8710A9CE-2033-457B-9A92-CB212F29DDB8}" type="pres">
      <dgm:prSet presAssocID="{3A730D38-9F72-482F-A498-F76E23C2FCD9}" presName="compositeNode" presStyleCnt="0">
        <dgm:presLayoutVars>
          <dgm:bulletEnabled val="1"/>
        </dgm:presLayoutVars>
      </dgm:prSet>
      <dgm:spPr/>
    </dgm:pt>
    <dgm:pt modelId="{08D34F08-FF81-4D0A-AAA7-74C050E0FB61}" type="pres">
      <dgm:prSet presAssocID="{3A730D38-9F72-482F-A498-F76E23C2FCD9}" presName="image" presStyleLbl="fgImgPlace1" presStyleIdx="0" presStyleCnt="4"/>
      <dgm:spPr>
        <a:blipFill rotWithShape="1">
          <a:blip xmlns:r="http://schemas.openxmlformats.org/officeDocument/2006/relationships" r:embed="rId1"/>
          <a:srcRect/>
          <a:stretch>
            <a:fillRect l="-25000" r="-25000"/>
          </a:stretch>
        </a:blipFill>
      </dgm:spPr>
      <dgm:t>
        <a:bodyPr/>
        <a:lstStyle/>
        <a:p>
          <a:endParaRPr lang="es-EC"/>
        </a:p>
      </dgm:t>
    </dgm:pt>
    <dgm:pt modelId="{4F20C196-71B9-44CA-AAEC-A67CE37B1870}" type="pres">
      <dgm:prSet presAssocID="{3A730D38-9F72-482F-A498-F76E23C2FCD9}" presName="childNode" presStyleLbl="node1" presStyleIdx="0" presStyleCnt="4" custLinFactNeighborX="566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BD7363F0-4CCF-4C0D-BE1A-9DE6FE595B1C}" type="pres">
      <dgm:prSet presAssocID="{3A730D38-9F72-482F-A498-F76E23C2FCD9}" presName="parentNode" presStyleLbl="revTx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8B571978-C55A-4EFC-B5F0-DE1F1966E7EB}" type="pres">
      <dgm:prSet presAssocID="{90CC85DB-CD29-4F50-AA01-F52B100F30BA}" presName="sibTrans" presStyleCnt="0"/>
      <dgm:spPr/>
    </dgm:pt>
    <dgm:pt modelId="{0338F4D9-353F-4629-82AC-C3B87F173329}" type="pres">
      <dgm:prSet presAssocID="{E3794567-670B-4DB8-9BD3-77BE9D0BA3C6}" presName="compositeNode" presStyleCnt="0">
        <dgm:presLayoutVars>
          <dgm:bulletEnabled val="1"/>
        </dgm:presLayoutVars>
      </dgm:prSet>
      <dgm:spPr/>
    </dgm:pt>
    <dgm:pt modelId="{84AB1EAD-DFE0-411B-8686-6733154E0A4A}" type="pres">
      <dgm:prSet presAssocID="{E3794567-670B-4DB8-9BD3-77BE9D0BA3C6}" presName="image" presStyleLbl="fgImgPlace1" presStyleIdx="1" presStyleCnt="4" custLinFactNeighborX="-2822"/>
      <dgm:spPr>
        <a:blipFill rotWithShape="1">
          <a:blip xmlns:r="http://schemas.openxmlformats.org/officeDocument/2006/relationships" r:embed="rId2"/>
          <a:srcRect/>
          <a:stretch>
            <a:fillRect l="-22000" r="-22000"/>
          </a:stretch>
        </a:blipFill>
      </dgm:spPr>
      <dgm:t>
        <a:bodyPr/>
        <a:lstStyle/>
        <a:p>
          <a:endParaRPr lang="es-EC"/>
        </a:p>
      </dgm:t>
    </dgm:pt>
    <dgm:pt modelId="{09D61214-14E6-4042-BDC5-A41521D6B255}" type="pres">
      <dgm:prSet presAssocID="{E3794567-670B-4DB8-9BD3-77BE9D0BA3C6}" presName="child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6863E066-1EFD-450B-A92A-D62B4F8F9436}" type="pres">
      <dgm:prSet presAssocID="{E3794567-670B-4DB8-9BD3-77BE9D0BA3C6}" presName="parentNode" presStyleLbl="revTx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5C5ACBF1-FADB-4AC7-8AD3-4CCE964EA523}" type="pres">
      <dgm:prSet presAssocID="{D5B279F2-51FD-4BC3-8425-D2E4FF3B2804}" presName="sibTrans" presStyleCnt="0"/>
      <dgm:spPr/>
    </dgm:pt>
    <dgm:pt modelId="{13EBAF5A-DF06-408E-9AF1-7D5F2FF43433}" type="pres">
      <dgm:prSet presAssocID="{F8559702-4EF8-47CB-81C0-63D65674BF1F}" presName="compositeNode" presStyleCnt="0">
        <dgm:presLayoutVars>
          <dgm:bulletEnabled val="1"/>
        </dgm:presLayoutVars>
      </dgm:prSet>
      <dgm:spPr/>
    </dgm:pt>
    <dgm:pt modelId="{BA273BC6-BDD5-4911-96F4-E72D983B4AB1}" type="pres">
      <dgm:prSet presAssocID="{F8559702-4EF8-47CB-81C0-63D65674BF1F}" presName="image" presStyleLbl="fgImgPlace1" presStyleIdx="2" presStyleCnt="4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s-EC"/>
        </a:p>
      </dgm:t>
    </dgm:pt>
    <dgm:pt modelId="{5DEA8A03-E2BE-47C4-B618-720704F092DD}" type="pres">
      <dgm:prSet presAssocID="{F8559702-4EF8-47CB-81C0-63D65674BF1F}" presName="child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18A32BB6-02FB-49FD-BFC2-944A91771760}" type="pres">
      <dgm:prSet presAssocID="{F8559702-4EF8-47CB-81C0-63D65674BF1F}" presName="parentNode" presStyleLbl="revTx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CEEF1431-C2BD-4E99-BF16-E7C2788130BC}" type="pres">
      <dgm:prSet presAssocID="{648CA7DF-7605-41ED-BA1F-9E08091396C4}" presName="sibTrans" presStyleCnt="0"/>
      <dgm:spPr/>
    </dgm:pt>
    <dgm:pt modelId="{970F75BE-7E85-4CF5-8CBF-507DBAE5A113}" type="pres">
      <dgm:prSet presAssocID="{0E5D3001-EED1-4BAC-A086-AF2B9CAD80F6}" presName="compositeNode" presStyleCnt="0">
        <dgm:presLayoutVars>
          <dgm:bulletEnabled val="1"/>
        </dgm:presLayoutVars>
      </dgm:prSet>
      <dgm:spPr/>
    </dgm:pt>
    <dgm:pt modelId="{542948A7-A005-4F8E-B47E-B0349A0E3F2D}" type="pres">
      <dgm:prSet presAssocID="{0E5D3001-EED1-4BAC-A086-AF2B9CAD80F6}" presName="image" presStyleLbl="fgImgPlace1" presStyleIdx="3" presStyleCnt="4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es-EC"/>
        </a:p>
      </dgm:t>
    </dgm:pt>
    <dgm:pt modelId="{7ABA6474-752C-43E4-8B24-C39CFA25A897}" type="pres">
      <dgm:prSet presAssocID="{0E5D3001-EED1-4BAC-A086-AF2B9CAD80F6}" presName="child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38834AB5-24DF-4EFF-9F7C-07315FF5FA81}" type="pres">
      <dgm:prSet presAssocID="{0E5D3001-EED1-4BAC-A086-AF2B9CAD80F6}" presName="parentNode" presStyleLbl="revTx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EAD5DEE4-10F9-4288-A076-423FFE2B45B6}" srcId="{F8559702-4EF8-47CB-81C0-63D65674BF1F}" destId="{E85F4F4A-FDDE-4B6B-AA70-FD9B1A68B8C5}" srcOrd="2" destOrd="0" parTransId="{F6FB63B2-AE7E-4C13-B89B-9974ED9FD594}" sibTransId="{BBD005C2-33E2-4DF5-95BD-890D494B0508}"/>
    <dgm:cxn modelId="{E2B31E23-6CF6-49D3-8352-0340AD496A64}" type="presOf" srcId="{4C7807CF-6E87-4693-AA16-B32841F4CC42}" destId="{4F20C196-71B9-44CA-AAEC-A67CE37B1870}" srcOrd="0" destOrd="4" presId="urn:microsoft.com/office/officeart/2005/8/layout/hList2"/>
    <dgm:cxn modelId="{A7E8C94D-F4DF-421B-86B1-2CB390EF1446}" type="presOf" srcId="{AC3A3E7D-9C5D-4968-8A42-452B2333A520}" destId="{7ABA6474-752C-43E4-8B24-C39CFA25A897}" srcOrd="0" destOrd="2" presId="urn:microsoft.com/office/officeart/2005/8/layout/hList2"/>
    <dgm:cxn modelId="{EFEAE291-E4C2-4220-8673-F3AE4A4B7DAB}" srcId="{E3794567-670B-4DB8-9BD3-77BE9D0BA3C6}" destId="{46A71BC8-D2A6-4E62-BE7B-E7A9B7AD2AB7}" srcOrd="5" destOrd="0" parTransId="{3320D007-08C1-449E-8968-F5D328D3E116}" sibTransId="{CB30406A-AB49-4831-8660-EE8C4BEC7AA8}"/>
    <dgm:cxn modelId="{5DC21F2E-0F2C-461A-B377-7FE6545CCD40}" srcId="{3A730D38-9F72-482F-A498-F76E23C2FCD9}" destId="{DC06FF91-2674-46A3-B1B0-FF4387A6D134}" srcOrd="6" destOrd="0" parTransId="{93469B48-53BE-4850-955F-D0B60A1EDE99}" sibTransId="{CA6D1552-5356-4EC6-A134-00984A389CFC}"/>
    <dgm:cxn modelId="{26E07C6A-653E-4A69-A1F1-DEB760FB0865}" srcId="{3A730D38-9F72-482F-A498-F76E23C2FCD9}" destId="{E954C1A4-C26D-476F-9860-AF1A629D235D}" srcOrd="0" destOrd="0" parTransId="{F40853E9-99BC-404A-A262-B5D54C6CBAA9}" sibTransId="{5EC91F7C-FE8F-48E8-B881-7AA1D71F82BD}"/>
    <dgm:cxn modelId="{8D7E799A-B8F3-4198-ADD6-550F28F9BF21}" srcId="{3A730D38-9F72-482F-A498-F76E23C2FCD9}" destId="{62D778B5-AF82-4E5E-A7A9-AAA85C9FC1AB}" srcOrd="3" destOrd="0" parTransId="{96E85464-475F-4A7F-AD81-5C08230EC32C}" sibTransId="{3350FE56-7DC3-465A-A0F2-1053C3DB1A11}"/>
    <dgm:cxn modelId="{AC2539DF-034C-4D84-905F-86FB894A7DDD}" type="presOf" srcId="{DC06FF91-2674-46A3-B1B0-FF4387A6D134}" destId="{4F20C196-71B9-44CA-AAEC-A67CE37B1870}" srcOrd="0" destOrd="6" presId="urn:microsoft.com/office/officeart/2005/8/layout/hList2"/>
    <dgm:cxn modelId="{5806A4B6-ED20-469F-8242-6BA79FCD27CB}" srcId="{E3794567-670B-4DB8-9BD3-77BE9D0BA3C6}" destId="{C3CADA86-1B3C-4842-A003-93491459264B}" srcOrd="3" destOrd="0" parTransId="{C0F28F70-97EF-4C82-A898-46A210216A4C}" sibTransId="{A64A990C-DA6C-454F-B595-16C5ECC9B30A}"/>
    <dgm:cxn modelId="{9F360FB2-A64A-42DA-82C3-A486DC2EF635}" srcId="{3A730D38-9F72-482F-A498-F76E23C2FCD9}" destId="{44ADD61A-9DA5-4391-BA8E-A46A6727AE88}" srcOrd="1" destOrd="0" parTransId="{BB17DEEE-D6B3-4F60-8412-3CA3E3EB67F3}" sibTransId="{B24C0A40-4417-4347-AA50-5FB89E0A46A5}"/>
    <dgm:cxn modelId="{776CAF08-75B1-42A6-BEA8-294BDDAD0971}" type="presOf" srcId="{61FE84B8-0168-4F86-8E4D-0FC54B9754E2}" destId="{4F20C196-71B9-44CA-AAEC-A67CE37B1870}" srcOrd="0" destOrd="5" presId="urn:microsoft.com/office/officeart/2005/8/layout/hList2"/>
    <dgm:cxn modelId="{6F3B75D0-D202-4AC2-AED1-BCCF5AD82A8A}" type="presOf" srcId="{0DA65C85-C7B1-40BE-88BD-6727F22DACD3}" destId="{09D61214-14E6-4042-BDC5-A41521D6B255}" srcOrd="0" destOrd="0" presId="urn:microsoft.com/office/officeart/2005/8/layout/hList2"/>
    <dgm:cxn modelId="{5295492D-FD97-42EA-AEC0-BBD405945418}" srcId="{9E794E98-0BA8-447A-84C8-D98D37A30BAB}" destId="{0E5D3001-EED1-4BAC-A086-AF2B9CAD80F6}" srcOrd="3" destOrd="0" parTransId="{16C58BA2-B1A8-4E0D-86DC-01C75569ADD1}" sibTransId="{26A6D28C-9B77-4FED-A935-EEB9A92F9F0A}"/>
    <dgm:cxn modelId="{222C6155-531A-43CE-9748-8B640361F149}" srcId="{3A730D38-9F72-482F-A498-F76E23C2FCD9}" destId="{4C7807CF-6E87-4693-AA16-B32841F4CC42}" srcOrd="4" destOrd="0" parTransId="{EB7F5A9A-A883-4E40-9C23-794D3045E326}" sibTransId="{587E336F-47BF-410A-AA80-3194D5F974E8}"/>
    <dgm:cxn modelId="{C7FC945B-43D1-4B9E-AA5C-CC3428438108}" type="presOf" srcId="{44ADD61A-9DA5-4391-BA8E-A46A6727AE88}" destId="{4F20C196-71B9-44CA-AAEC-A67CE37B1870}" srcOrd="0" destOrd="1" presId="urn:microsoft.com/office/officeart/2005/8/layout/hList2"/>
    <dgm:cxn modelId="{14F82F07-A03D-4EF1-80CF-B25A20657B7D}" srcId="{E3794567-670B-4DB8-9BD3-77BE9D0BA3C6}" destId="{0D387B1C-390A-4207-8EDE-79C758CAD4EE}" srcOrd="2" destOrd="0" parTransId="{7EBE77BF-DCE1-4FB3-BC02-D950637A02F1}" sibTransId="{6EA47B77-03A5-4DAB-B022-F4BFD13AE6DD}"/>
    <dgm:cxn modelId="{B4975B7B-0655-4E9C-B333-3265B05CCF30}" srcId="{F8559702-4EF8-47CB-81C0-63D65674BF1F}" destId="{B6CF0523-A62E-4CDF-92D5-533D1D3682CB}" srcOrd="4" destOrd="0" parTransId="{9FC2FCC8-2AB5-41EC-8BAA-C115E5DC25A5}" sibTransId="{FAC72EDF-4154-4571-95F2-1E3CFF7B1C5D}"/>
    <dgm:cxn modelId="{8D6C4C69-FCB3-492A-AEF5-178644649D90}" type="presOf" srcId="{9E794E98-0BA8-447A-84C8-D98D37A30BAB}" destId="{CC6E9B87-2676-419F-A7BF-33E8306B4322}" srcOrd="0" destOrd="0" presId="urn:microsoft.com/office/officeart/2005/8/layout/hList2"/>
    <dgm:cxn modelId="{565A653C-118E-4A08-9950-22EB6D9E66E8}" type="presOf" srcId="{88DBF856-85DC-49FD-925E-960BE4FAA166}" destId="{5DEA8A03-E2BE-47C4-B618-720704F092DD}" srcOrd="0" destOrd="5" presId="urn:microsoft.com/office/officeart/2005/8/layout/hList2"/>
    <dgm:cxn modelId="{E8922A9E-0256-4A96-AC39-2E523AAE6D03}" type="presOf" srcId="{E85F4F4A-FDDE-4B6B-AA70-FD9B1A68B8C5}" destId="{5DEA8A03-E2BE-47C4-B618-720704F092DD}" srcOrd="0" destOrd="2" presId="urn:microsoft.com/office/officeart/2005/8/layout/hList2"/>
    <dgm:cxn modelId="{D4FB6175-4A2E-43DB-A5E6-5B5DCA3D659A}" type="presOf" srcId="{E954C1A4-C26D-476F-9860-AF1A629D235D}" destId="{4F20C196-71B9-44CA-AAEC-A67CE37B1870}" srcOrd="0" destOrd="0" presId="urn:microsoft.com/office/officeart/2005/8/layout/hList2"/>
    <dgm:cxn modelId="{ED45429B-CF63-416A-86AE-6612A8746A8C}" srcId="{3A730D38-9F72-482F-A498-F76E23C2FCD9}" destId="{56D5CAC1-B31A-4496-8789-AC957F90446B}" srcOrd="2" destOrd="0" parTransId="{1D72DBFC-3AC2-4829-8B38-7496EFD0CE79}" sibTransId="{1EA107F7-AA79-465A-AC92-3A2B3E617C23}"/>
    <dgm:cxn modelId="{88F6AE3D-B430-40E2-9DD8-44728416AB64}" type="presOf" srcId="{D80E875E-82F0-4617-B3F1-D02B716A74E0}" destId="{7ABA6474-752C-43E4-8B24-C39CFA25A897}" srcOrd="0" destOrd="0" presId="urn:microsoft.com/office/officeart/2005/8/layout/hList2"/>
    <dgm:cxn modelId="{B69AC0F9-7D80-43E9-9E06-A219ABA797F5}" srcId="{3A730D38-9F72-482F-A498-F76E23C2FCD9}" destId="{61FE84B8-0168-4F86-8E4D-0FC54B9754E2}" srcOrd="5" destOrd="0" parTransId="{DD79C782-3AB2-4605-921F-E18BDA8888AE}" sibTransId="{86A83175-1631-42FB-928C-90B97FB97E57}"/>
    <dgm:cxn modelId="{5B5842F5-CE65-4C73-AF20-EE4D31090267}" srcId="{0E5D3001-EED1-4BAC-A086-AF2B9CAD80F6}" destId="{D80E875E-82F0-4617-B3F1-D02B716A74E0}" srcOrd="0" destOrd="0" parTransId="{0A34587A-11F2-45BA-815F-EBFCD50B4631}" sibTransId="{0493EB89-4BA7-413D-8CDD-42E43469A9DD}"/>
    <dgm:cxn modelId="{8314CC52-D108-4546-8465-B401C06F9637}" type="presOf" srcId="{DB4EF49E-1784-43C6-8BD5-8745E10DF453}" destId="{09D61214-14E6-4042-BDC5-A41521D6B255}" srcOrd="0" destOrd="4" presId="urn:microsoft.com/office/officeart/2005/8/layout/hList2"/>
    <dgm:cxn modelId="{3D851386-A916-4D57-8FED-51F6DE60B9A2}" type="presOf" srcId="{C3CADA86-1B3C-4842-A003-93491459264B}" destId="{09D61214-14E6-4042-BDC5-A41521D6B255}" srcOrd="0" destOrd="3" presId="urn:microsoft.com/office/officeart/2005/8/layout/hList2"/>
    <dgm:cxn modelId="{13B8DAAF-9AC4-4E70-A3CF-6B48113E18AF}" type="presOf" srcId="{595936E9-D137-4B30-BCA4-43FAF56C493C}" destId="{5DEA8A03-E2BE-47C4-B618-720704F092DD}" srcOrd="0" destOrd="1" presId="urn:microsoft.com/office/officeart/2005/8/layout/hList2"/>
    <dgm:cxn modelId="{032C6F1C-0474-4016-A458-25E7E80F055D}" type="presOf" srcId="{3A730D38-9F72-482F-A498-F76E23C2FCD9}" destId="{BD7363F0-4CCF-4C0D-BE1A-9DE6FE595B1C}" srcOrd="0" destOrd="0" presId="urn:microsoft.com/office/officeart/2005/8/layout/hList2"/>
    <dgm:cxn modelId="{ED56701A-6FB6-4420-81FB-EB04FD5F5832}" srcId="{0E5D3001-EED1-4BAC-A086-AF2B9CAD80F6}" destId="{92DDA7AE-9E45-4701-A5EE-5876710F8496}" srcOrd="1" destOrd="0" parTransId="{36B37A9A-8AF0-461E-8E18-BF9A9FC7AB38}" sibTransId="{60E9740B-E92F-48F5-890B-CD6650415E7B}"/>
    <dgm:cxn modelId="{E0A9C84F-23E2-40EA-A950-B461541B9433}" type="presOf" srcId="{2B743A58-7867-495C-871A-22DF55D420AD}" destId="{5DEA8A03-E2BE-47C4-B618-720704F092DD}" srcOrd="0" destOrd="6" presId="urn:microsoft.com/office/officeart/2005/8/layout/hList2"/>
    <dgm:cxn modelId="{CCCF9CC0-AACC-4895-A699-2B47F69CB77B}" srcId="{F8559702-4EF8-47CB-81C0-63D65674BF1F}" destId="{D79F6C26-9FE2-4C6A-B407-691B7C98F3D0}" srcOrd="0" destOrd="0" parTransId="{521E82D8-A431-4937-BD89-A15940BA650A}" sibTransId="{B0FE4E4F-88F7-4D3E-9AA7-07C1115CE836}"/>
    <dgm:cxn modelId="{1C5B0987-5A3F-47A5-89FC-5A78DFCE2C4D}" srcId="{E3794567-670B-4DB8-9BD3-77BE9D0BA3C6}" destId="{15915B2C-2EDB-492C-9870-3CC95589C73F}" srcOrd="1" destOrd="0" parTransId="{5D441F2A-BB60-4EE4-8970-98386325CDAC}" sibTransId="{5307DAA7-928A-4746-B05B-F16FAF8E561A}"/>
    <dgm:cxn modelId="{FFFF5BDA-2AF4-4508-A516-D3BFE3A533C8}" srcId="{9E794E98-0BA8-447A-84C8-D98D37A30BAB}" destId="{E3794567-670B-4DB8-9BD3-77BE9D0BA3C6}" srcOrd="1" destOrd="0" parTransId="{D1FA38D3-7513-4ADE-B2DC-F8702B956EB7}" sibTransId="{D5B279F2-51FD-4BC3-8425-D2E4FF3B2804}"/>
    <dgm:cxn modelId="{CA10C594-9223-41EA-AA0F-1A266BF90D14}" srcId="{F8559702-4EF8-47CB-81C0-63D65674BF1F}" destId="{88DBF856-85DC-49FD-925E-960BE4FAA166}" srcOrd="5" destOrd="0" parTransId="{8227E326-00DD-4AA4-874A-1BFE5A3BF0F2}" sibTransId="{B32F16AE-D08B-47D7-813F-55E4CAB8D4C6}"/>
    <dgm:cxn modelId="{78F834F4-C897-45F2-9D00-9D3B1BDFAB90}" type="presOf" srcId="{15915B2C-2EDB-492C-9870-3CC95589C73F}" destId="{09D61214-14E6-4042-BDC5-A41521D6B255}" srcOrd="0" destOrd="1" presId="urn:microsoft.com/office/officeart/2005/8/layout/hList2"/>
    <dgm:cxn modelId="{5DE4C294-683F-41B4-BE81-79175CFBF9C7}" type="presOf" srcId="{62D778B5-AF82-4E5E-A7A9-AAA85C9FC1AB}" destId="{4F20C196-71B9-44CA-AAEC-A67CE37B1870}" srcOrd="0" destOrd="3" presId="urn:microsoft.com/office/officeart/2005/8/layout/hList2"/>
    <dgm:cxn modelId="{ABA0292C-920C-43DA-B379-F003DD77BDD5}" type="presOf" srcId="{596C9DB4-2B81-47EA-AEAA-0214340B4EB0}" destId="{7ABA6474-752C-43E4-8B24-C39CFA25A897}" srcOrd="0" destOrd="3" presId="urn:microsoft.com/office/officeart/2005/8/layout/hList2"/>
    <dgm:cxn modelId="{3C6F24C9-7A47-48BB-A008-BE570BE1035D}" srcId="{E3794567-670B-4DB8-9BD3-77BE9D0BA3C6}" destId="{BC8487E8-96EE-47C7-9035-F670FD256974}" srcOrd="6" destOrd="0" parTransId="{F6676302-B02C-40F8-9653-9AA27918F4BA}" sibTransId="{2680CF60-1DB8-4E33-B9DB-C5DEA056943E}"/>
    <dgm:cxn modelId="{518E7596-5657-4F5A-9B4F-DF72C7E75D00}" type="presOf" srcId="{0E5D3001-EED1-4BAC-A086-AF2B9CAD80F6}" destId="{38834AB5-24DF-4EFF-9F7C-07315FF5FA81}" srcOrd="0" destOrd="0" presId="urn:microsoft.com/office/officeart/2005/8/layout/hList2"/>
    <dgm:cxn modelId="{05F83F24-82FB-4F3F-B19D-A3EF610A323A}" type="presOf" srcId="{92DDA7AE-9E45-4701-A5EE-5876710F8496}" destId="{7ABA6474-752C-43E4-8B24-C39CFA25A897}" srcOrd="0" destOrd="1" presId="urn:microsoft.com/office/officeart/2005/8/layout/hList2"/>
    <dgm:cxn modelId="{9CDFCAC6-4A4B-4176-918B-18CCD2025D32}" type="presOf" srcId="{B6CF0523-A62E-4CDF-92D5-533D1D3682CB}" destId="{5DEA8A03-E2BE-47C4-B618-720704F092DD}" srcOrd="0" destOrd="4" presId="urn:microsoft.com/office/officeart/2005/8/layout/hList2"/>
    <dgm:cxn modelId="{0692407A-020C-4904-8B27-E132AD8F36C5}" type="presOf" srcId="{D79F6C26-9FE2-4C6A-B407-691B7C98F3D0}" destId="{5DEA8A03-E2BE-47C4-B618-720704F092DD}" srcOrd="0" destOrd="0" presId="urn:microsoft.com/office/officeart/2005/8/layout/hList2"/>
    <dgm:cxn modelId="{03C4EDEC-1C49-4251-98DE-489883DE1EA6}" type="presOf" srcId="{F8559702-4EF8-47CB-81C0-63D65674BF1F}" destId="{18A32BB6-02FB-49FD-BFC2-944A91771760}" srcOrd="0" destOrd="0" presId="urn:microsoft.com/office/officeart/2005/8/layout/hList2"/>
    <dgm:cxn modelId="{F7182FDB-D9C2-42C5-A53E-16552F4AA946}" srcId="{9E794E98-0BA8-447A-84C8-D98D37A30BAB}" destId="{F8559702-4EF8-47CB-81C0-63D65674BF1F}" srcOrd="2" destOrd="0" parTransId="{806087E1-B3C2-4AA2-B332-C103952DA99C}" sibTransId="{648CA7DF-7605-41ED-BA1F-9E08091396C4}"/>
    <dgm:cxn modelId="{3EC3A1F6-F92A-47AA-96C9-72879223466B}" type="presOf" srcId="{0D387B1C-390A-4207-8EDE-79C758CAD4EE}" destId="{09D61214-14E6-4042-BDC5-A41521D6B255}" srcOrd="0" destOrd="2" presId="urn:microsoft.com/office/officeart/2005/8/layout/hList2"/>
    <dgm:cxn modelId="{D0769CB1-B43B-49B1-9741-9E89F74308DA}" type="presOf" srcId="{EC404974-D2F1-4F63-BE26-FDB320C83BD6}" destId="{5DEA8A03-E2BE-47C4-B618-720704F092DD}" srcOrd="0" destOrd="3" presId="urn:microsoft.com/office/officeart/2005/8/layout/hList2"/>
    <dgm:cxn modelId="{498C6860-32BD-49C9-A23C-904D40034E48}" srcId="{F8559702-4EF8-47CB-81C0-63D65674BF1F}" destId="{2B743A58-7867-495C-871A-22DF55D420AD}" srcOrd="6" destOrd="0" parTransId="{E0A7F688-6B22-429E-A51B-3D437FF88620}" sibTransId="{62B38D1B-EEA8-4C46-AAD4-F21A3668E67A}"/>
    <dgm:cxn modelId="{B8F2DE29-421F-4ECD-BF13-E71DCE0F32A8}" srcId="{E3794567-670B-4DB8-9BD3-77BE9D0BA3C6}" destId="{DB4EF49E-1784-43C6-8BD5-8745E10DF453}" srcOrd="4" destOrd="0" parTransId="{B0EEA1B3-9522-4A4D-B20F-FDDC99DF942C}" sibTransId="{EF20805C-63F5-42CF-B759-1E0D2879A782}"/>
    <dgm:cxn modelId="{C9CF3690-6E9E-4915-B77B-F5CEEF727160}" type="presOf" srcId="{E3794567-670B-4DB8-9BD3-77BE9D0BA3C6}" destId="{6863E066-1EFD-450B-A92A-D62B4F8F9436}" srcOrd="0" destOrd="0" presId="urn:microsoft.com/office/officeart/2005/8/layout/hList2"/>
    <dgm:cxn modelId="{FE737F44-B7A0-4187-93EC-CB869E5EDAE6}" srcId="{9E794E98-0BA8-447A-84C8-D98D37A30BAB}" destId="{3A730D38-9F72-482F-A498-F76E23C2FCD9}" srcOrd="0" destOrd="0" parTransId="{C4D25284-6190-4E89-A06A-B5AE29EDF982}" sibTransId="{90CC85DB-CD29-4F50-AA01-F52B100F30BA}"/>
    <dgm:cxn modelId="{CEDF124B-7A50-4504-8533-F2E346D273D8}" srcId="{0E5D3001-EED1-4BAC-A086-AF2B9CAD80F6}" destId="{596C9DB4-2B81-47EA-AEAA-0214340B4EB0}" srcOrd="3" destOrd="0" parTransId="{AD792E92-4F80-4016-A42C-D646C87D2826}" sibTransId="{FC2D439B-93CB-4498-A3E1-97296CE0AE81}"/>
    <dgm:cxn modelId="{E0ECF0CD-C12B-49C9-8730-090527625F7A}" srcId="{F8559702-4EF8-47CB-81C0-63D65674BF1F}" destId="{EC404974-D2F1-4F63-BE26-FDB320C83BD6}" srcOrd="3" destOrd="0" parTransId="{452C5BAF-B98C-4A26-A5BD-25FA84B96ABE}" sibTransId="{6DDFD384-C98A-490E-9EA4-0A573A21A894}"/>
    <dgm:cxn modelId="{B742AE8C-1B78-47BA-9E55-E8C38358F645}" type="presOf" srcId="{56D5CAC1-B31A-4496-8789-AC957F90446B}" destId="{4F20C196-71B9-44CA-AAEC-A67CE37B1870}" srcOrd="0" destOrd="2" presId="urn:microsoft.com/office/officeart/2005/8/layout/hList2"/>
    <dgm:cxn modelId="{34BF9CA2-5432-460E-B628-5340D65A049D}" srcId="{0E5D3001-EED1-4BAC-A086-AF2B9CAD80F6}" destId="{AC3A3E7D-9C5D-4968-8A42-452B2333A520}" srcOrd="2" destOrd="0" parTransId="{BC16DFB2-E35E-4100-A78B-7C8FB8A8F9E9}" sibTransId="{8C54208D-8BEB-4199-BE46-C69AD4E8F7CB}"/>
    <dgm:cxn modelId="{3AE80169-C49C-4D64-9967-2A9FAD5BAA27}" srcId="{E3794567-670B-4DB8-9BD3-77BE9D0BA3C6}" destId="{0DA65C85-C7B1-40BE-88BD-6727F22DACD3}" srcOrd="0" destOrd="0" parTransId="{45E7A0AC-6D87-4392-8055-72C27154727A}" sibTransId="{1E4FE05B-39FC-4B1E-ACD1-54E9A8864B9E}"/>
    <dgm:cxn modelId="{30CF92F9-79E6-4DF0-BAE5-A8F29F8EDCF5}" type="presOf" srcId="{46A71BC8-D2A6-4E62-BE7B-E7A9B7AD2AB7}" destId="{09D61214-14E6-4042-BDC5-A41521D6B255}" srcOrd="0" destOrd="5" presId="urn:microsoft.com/office/officeart/2005/8/layout/hList2"/>
    <dgm:cxn modelId="{D5E21089-816A-410C-83A3-13C725F6ACED}" type="presOf" srcId="{BC8487E8-96EE-47C7-9035-F670FD256974}" destId="{09D61214-14E6-4042-BDC5-A41521D6B255}" srcOrd="0" destOrd="6" presId="urn:microsoft.com/office/officeart/2005/8/layout/hList2"/>
    <dgm:cxn modelId="{A694F972-5708-40D2-B816-13422BD7E0A2}" srcId="{F8559702-4EF8-47CB-81C0-63D65674BF1F}" destId="{595936E9-D137-4B30-BCA4-43FAF56C493C}" srcOrd="1" destOrd="0" parTransId="{D624E9FC-64E7-4D01-95E6-16518445A217}" sibTransId="{1B0848C5-DA04-4FEE-A9E5-496737B71B60}"/>
    <dgm:cxn modelId="{85275975-C588-4FAF-81F5-0FCB1DD5EE20}" type="presParOf" srcId="{CC6E9B87-2676-419F-A7BF-33E8306B4322}" destId="{8710A9CE-2033-457B-9A92-CB212F29DDB8}" srcOrd="0" destOrd="0" presId="urn:microsoft.com/office/officeart/2005/8/layout/hList2"/>
    <dgm:cxn modelId="{52023F2B-3327-495F-B126-91AAB09EC9BF}" type="presParOf" srcId="{8710A9CE-2033-457B-9A92-CB212F29DDB8}" destId="{08D34F08-FF81-4D0A-AAA7-74C050E0FB61}" srcOrd="0" destOrd="0" presId="urn:microsoft.com/office/officeart/2005/8/layout/hList2"/>
    <dgm:cxn modelId="{0ACE0F21-4178-4DEE-86FD-A934687A6076}" type="presParOf" srcId="{8710A9CE-2033-457B-9A92-CB212F29DDB8}" destId="{4F20C196-71B9-44CA-AAEC-A67CE37B1870}" srcOrd="1" destOrd="0" presId="urn:microsoft.com/office/officeart/2005/8/layout/hList2"/>
    <dgm:cxn modelId="{29C75ECA-A354-4B18-98F9-96976E839F59}" type="presParOf" srcId="{8710A9CE-2033-457B-9A92-CB212F29DDB8}" destId="{BD7363F0-4CCF-4C0D-BE1A-9DE6FE595B1C}" srcOrd="2" destOrd="0" presId="urn:microsoft.com/office/officeart/2005/8/layout/hList2"/>
    <dgm:cxn modelId="{D54F5890-A7AA-4F56-83CA-6F4988734886}" type="presParOf" srcId="{CC6E9B87-2676-419F-A7BF-33E8306B4322}" destId="{8B571978-C55A-4EFC-B5F0-DE1F1966E7EB}" srcOrd="1" destOrd="0" presId="urn:microsoft.com/office/officeart/2005/8/layout/hList2"/>
    <dgm:cxn modelId="{67621CD4-F8DC-4510-8E07-A2F2A7D2A017}" type="presParOf" srcId="{CC6E9B87-2676-419F-A7BF-33E8306B4322}" destId="{0338F4D9-353F-4629-82AC-C3B87F173329}" srcOrd="2" destOrd="0" presId="urn:microsoft.com/office/officeart/2005/8/layout/hList2"/>
    <dgm:cxn modelId="{E8E4692E-3C34-45EB-BB60-1F41F801B15B}" type="presParOf" srcId="{0338F4D9-353F-4629-82AC-C3B87F173329}" destId="{84AB1EAD-DFE0-411B-8686-6733154E0A4A}" srcOrd="0" destOrd="0" presId="urn:microsoft.com/office/officeart/2005/8/layout/hList2"/>
    <dgm:cxn modelId="{8867ECDB-3707-4DF9-8B41-4E0B9BBC2795}" type="presParOf" srcId="{0338F4D9-353F-4629-82AC-C3B87F173329}" destId="{09D61214-14E6-4042-BDC5-A41521D6B255}" srcOrd="1" destOrd="0" presId="urn:microsoft.com/office/officeart/2005/8/layout/hList2"/>
    <dgm:cxn modelId="{DDE98CA9-6485-4296-AD1E-3C13D8AD0EEF}" type="presParOf" srcId="{0338F4D9-353F-4629-82AC-C3B87F173329}" destId="{6863E066-1EFD-450B-A92A-D62B4F8F9436}" srcOrd="2" destOrd="0" presId="urn:microsoft.com/office/officeart/2005/8/layout/hList2"/>
    <dgm:cxn modelId="{FD061AC5-9A70-4962-870E-C410A52EC49D}" type="presParOf" srcId="{CC6E9B87-2676-419F-A7BF-33E8306B4322}" destId="{5C5ACBF1-FADB-4AC7-8AD3-4CCE964EA523}" srcOrd="3" destOrd="0" presId="urn:microsoft.com/office/officeart/2005/8/layout/hList2"/>
    <dgm:cxn modelId="{FDD60B89-F5FF-478A-A29E-0826DF16358A}" type="presParOf" srcId="{CC6E9B87-2676-419F-A7BF-33E8306B4322}" destId="{13EBAF5A-DF06-408E-9AF1-7D5F2FF43433}" srcOrd="4" destOrd="0" presId="urn:microsoft.com/office/officeart/2005/8/layout/hList2"/>
    <dgm:cxn modelId="{9A9CEAC0-CD39-48AF-A70A-E46696EE8B0D}" type="presParOf" srcId="{13EBAF5A-DF06-408E-9AF1-7D5F2FF43433}" destId="{BA273BC6-BDD5-4911-96F4-E72D983B4AB1}" srcOrd="0" destOrd="0" presId="urn:microsoft.com/office/officeart/2005/8/layout/hList2"/>
    <dgm:cxn modelId="{E2DA515C-4D95-4526-AABA-23BCC3E63433}" type="presParOf" srcId="{13EBAF5A-DF06-408E-9AF1-7D5F2FF43433}" destId="{5DEA8A03-E2BE-47C4-B618-720704F092DD}" srcOrd="1" destOrd="0" presId="urn:microsoft.com/office/officeart/2005/8/layout/hList2"/>
    <dgm:cxn modelId="{9E4F147F-DB95-4659-A224-26CBC22D0D49}" type="presParOf" srcId="{13EBAF5A-DF06-408E-9AF1-7D5F2FF43433}" destId="{18A32BB6-02FB-49FD-BFC2-944A91771760}" srcOrd="2" destOrd="0" presId="urn:microsoft.com/office/officeart/2005/8/layout/hList2"/>
    <dgm:cxn modelId="{7CE0C1FF-BBA9-4566-A893-4BD54372783D}" type="presParOf" srcId="{CC6E9B87-2676-419F-A7BF-33E8306B4322}" destId="{CEEF1431-C2BD-4E99-BF16-E7C2788130BC}" srcOrd="5" destOrd="0" presId="urn:microsoft.com/office/officeart/2005/8/layout/hList2"/>
    <dgm:cxn modelId="{69513FA5-DF72-4CC0-80B8-9C349166E40C}" type="presParOf" srcId="{CC6E9B87-2676-419F-A7BF-33E8306B4322}" destId="{970F75BE-7E85-4CF5-8CBF-507DBAE5A113}" srcOrd="6" destOrd="0" presId="urn:microsoft.com/office/officeart/2005/8/layout/hList2"/>
    <dgm:cxn modelId="{0792A868-B9C2-4595-824A-1DAEF9851ADA}" type="presParOf" srcId="{970F75BE-7E85-4CF5-8CBF-507DBAE5A113}" destId="{542948A7-A005-4F8E-B47E-B0349A0E3F2D}" srcOrd="0" destOrd="0" presId="urn:microsoft.com/office/officeart/2005/8/layout/hList2"/>
    <dgm:cxn modelId="{6BC28D82-60C5-4335-AA5F-CDDBD0A03362}" type="presParOf" srcId="{970F75BE-7E85-4CF5-8CBF-507DBAE5A113}" destId="{7ABA6474-752C-43E4-8B24-C39CFA25A897}" srcOrd="1" destOrd="0" presId="urn:microsoft.com/office/officeart/2005/8/layout/hList2"/>
    <dgm:cxn modelId="{AA970BDB-7FCF-4ECF-88D8-3763AEC4E182}" type="presParOf" srcId="{970F75BE-7E85-4CF5-8CBF-507DBAE5A113}" destId="{38834AB5-24DF-4EFF-9F7C-07315FF5FA81}" srcOrd="2" destOrd="0" presId="urn:microsoft.com/office/officeart/2005/8/layout/h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47205EA-34B8-4886-9C43-F495E5F0F3EA}" type="doc">
      <dgm:prSet loTypeId="urn:microsoft.com/office/officeart/2005/8/layout/cycle4" loCatId="cycle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EC"/>
        </a:p>
      </dgm:t>
    </dgm:pt>
    <dgm:pt modelId="{D08FB4BF-3CBE-4A90-90D2-7A2D38B3415B}">
      <dgm:prSet phldrT="[Texto]" custT="1"/>
      <dgm:spPr/>
      <dgm:t>
        <a:bodyPr/>
        <a:lstStyle/>
        <a:p>
          <a:r>
            <a:rPr lang="es-MX" sz="3800" dirty="0">
              <a:solidFill>
                <a:schemeClr val="bg1"/>
              </a:solidFill>
            </a:rPr>
            <a:t>Fase 1</a:t>
          </a:r>
          <a:endParaRPr lang="es-EC" sz="3800" dirty="0">
            <a:solidFill>
              <a:schemeClr val="bg1"/>
            </a:solidFill>
          </a:endParaRPr>
        </a:p>
      </dgm:t>
    </dgm:pt>
    <dgm:pt modelId="{0577EC24-C748-497B-A376-816E3980B1F5}" type="parTrans" cxnId="{3707672E-FA1A-454B-8328-80C6A07BFF8C}">
      <dgm:prSet/>
      <dgm:spPr/>
      <dgm:t>
        <a:bodyPr/>
        <a:lstStyle/>
        <a:p>
          <a:endParaRPr lang="es-EC"/>
        </a:p>
      </dgm:t>
    </dgm:pt>
    <dgm:pt modelId="{6D7932AF-F74D-45D8-85F1-86B6F053939D}" type="sibTrans" cxnId="{3707672E-FA1A-454B-8328-80C6A07BFF8C}">
      <dgm:prSet/>
      <dgm:spPr/>
      <dgm:t>
        <a:bodyPr/>
        <a:lstStyle/>
        <a:p>
          <a:endParaRPr lang="es-EC"/>
        </a:p>
      </dgm:t>
    </dgm:pt>
    <dgm:pt modelId="{8E54D478-4E6E-4363-8C55-1B122152B20C}">
      <dgm:prSet phldrT="[Texto]" custT="1"/>
      <dgm:spPr/>
      <dgm:t>
        <a:bodyPr/>
        <a:lstStyle/>
        <a:p>
          <a:r>
            <a:rPr lang="es-ES_tradnl" sz="1500" b="1" dirty="0">
              <a:solidFill>
                <a:schemeClr val="bg1"/>
              </a:solidFill>
            </a:rPr>
            <a:t>1. Planificación y facilitación del proceso desde la Asamblea Local</a:t>
          </a:r>
          <a:endParaRPr lang="es-EC" sz="1500" b="1" dirty="0">
            <a:solidFill>
              <a:schemeClr val="bg1"/>
            </a:solidFill>
          </a:endParaRPr>
        </a:p>
      </dgm:t>
    </dgm:pt>
    <dgm:pt modelId="{0A1F0AC2-13E6-42F6-8096-034394BDDE11}" type="parTrans" cxnId="{FA2716D2-00D1-4415-8271-317AD6A967D1}">
      <dgm:prSet/>
      <dgm:spPr/>
      <dgm:t>
        <a:bodyPr/>
        <a:lstStyle/>
        <a:p>
          <a:endParaRPr lang="es-EC"/>
        </a:p>
      </dgm:t>
    </dgm:pt>
    <dgm:pt modelId="{EF2CAAD1-0F95-4B97-9919-097685A1CDD8}" type="sibTrans" cxnId="{FA2716D2-00D1-4415-8271-317AD6A967D1}">
      <dgm:prSet/>
      <dgm:spPr/>
      <dgm:t>
        <a:bodyPr/>
        <a:lstStyle/>
        <a:p>
          <a:endParaRPr lang="es-EC"/>
        </a:p>
      </dgm:t>
    </dgm:pt>
    <dgm:pt modelId="{A57F49A6-7A80-4468-84BE-68D86508626C}">
      <dgm:prSet phldrT="[Texto]" custT="1"/>
      <dgm:spPr/>
      <dgm:t>
        <a:bodyPr/>
        <a:lstStyle/>
        <a:p>
          <a:r>
            <a:rPr lang="es-MX" sz="3800" dirty="0">
              <a:solidFill>
                <a:schemeClr val="bg1"/>
              </a:solidFill>
            </a:rPr>
            <a:t>Fase 2</a:t>
          </a:r>
          <a:endParaRPr lang="es-EC" sz="3800" dirty="0">
            <a:solidFill>
              <a:schemeClr val="bg1"/>
            </a:solidFill>
          </a:endParaRPr>
        </a:p>
      </dgm:t>
    </dgm:pt>
    <dgm:pt modelId="{9D2CA145-AE5C-43B0-9734-84BD84671645}" type="parTrans" cxnId="{42CF0530-4CEC-4F9D-888E-EE01EFB60210}">
      <dgm:prSet/>
      <dgm:spPr/>
      <dgm:t>
        <a:bodyPr/>
        <a:lstStyle/>
        <a:p>
          <a:endParaRPr lang="es-EC"/>
        </a:p>
      </dgm:t>
    </dgm:pt>
    <dgm:pt modelId="{1B4B3B8A-3081-42BF-9B91-DCF82E8A4F31}" type="sibTrans" cxnId="{42CF0530-4CEC-4F9D-888E-EE01EFB60210}">
      <dgm:prSet/>
      <dgm:spPr/>
      <dgm:t>
        <a:bodyPr/>
        <a:lstStyle/>
        <a:p>
          <a:endParaRPr lang="es-EC"/>
        </a:p>
      </dgm:t>
    </dgm:pt>
    <dgm:pt modelId="{2BD13F46-AA46-4CDA-BF6B-D018CA9E7856}">
      <dgm:prSet phldrT="[Texto]"/>
      <dgm:spPr/>
      <dgm:t>
        <a:bodyPr/>
        <a:lstStyle/>
        <a:p>
          <a:r>
            <a:rPr lang="es-ES_tradnl" b="1" dirty="0">
              <a:solidFill>
                <a:schemeClr val="bg1"/>
              </a:solidFill>
            </a:rPr>
            <a:t>2. Evaluación de la gestión y elaboración del Informe Institucional</a:t>
          </a:r>
          <a:endParaRPr lang="es-EC" dirty="0">
            <a:solidFill>
              <a:schemeClr val="bg1"/>
            </a:solidFill>
          </a:endParaRPr>
        </a:p>
      </dgm:t>
    </dgm:pt>
    <dgm:pt modelId="{BFEE4710-82D3-460F-A382-0E8D1038B49F}" type="parTrans" cxnId="{2DDF9740-192C-4F36-8707-A63F0DD243E0}">
      <dgm:prSet/>
      <dgm:spPr/>
      <dgm:t>
        <a:bodyPr/>
        <a:lstStyle/>
        <a:p>
          <a:endParaRPr lang="es-EC"/>
        </a:p>
      </dgm:t>
    </dgm:pt>
    <dgm:pt modelId="{BB85E600-F755-4BF2-BE47-F554BB49B721}" type="sibTrans" cxnId="{2DDF9740-192C-4F36-8707-A63F0DD243E0}">
      <dgm:prSet/>
      <dgm:spPr/>
      <dgm:t>
        <a:bodyPr/>
        <a:lstStyle/>
        <a:p>
          <a:endParaRPr lang="es-EC"/>
        </a:p>
      </dgm:t>
    </dgm:pt>
    <dgm:pt modelId="{FAE004BA-D219-4C6B-ADE5-8BE22FB26C95}">
      <dgm:prSet phldrT="[Texto]" custT="1"/>
      <dgm:spPr/>
      <dgm:t>
        <a:bodyPr/>
        <a:lstStyle/>
        <a:p>
          <a:r>
            <a:rPr lang="es-MX" sz="3800" i="0" dirty="0">
              <a:solidFill>
                <a:schemeClr val="bg1"/>
              </a:solidFill>
            </a:rPr>
            <a:t>Fase 3</a:t>
          </a:r>
          <a:endParaRPr lang="es-EC" sz="3800" i="0" dirty="0">
            <a:solidFill>
              <a:schemeClr val="bg1"/>
            </a:solidFill>
          </a:endParaRPr>
        </a:p>
      </dgm:t>
    </dgm:pt>
    <dgm:pt modelId="{45B8AED8-70CC-4A7F-901D-FD0125062B9F}" type="parTrans" cxnId="{F80691EB-BA53-4335-A92B-61864B0901C7}">
      <dgm:prSet/>
      <dgm:spPr/>
      <dgm:t>
        <a:bodyPr/>
        <a:lstStyle/>
        <a:p>
          <a:endParaRPr lang="es-EC"/>
        </a:p>
      </dgm:t>
    </dgm:pt>
    <dgm:pt modelId="{78C48794-1798-4081-A0BA-E328E0BFC99E}" type="sibTrans" cxnId="{F80691EB-BA53-4335-A92B-61864B0901C7}">
      <dgm:prSet/>
      <dgm:spPr/>
      <dgm:t>
        <a:bodyPr/>
        <a:lstStyle/>
        <a:p>
          <a:endParaRPr lang="es-EC"/>
        </a:p>
      </dgm:t>
    </dgm:pt>
    <dgm:pt modelId="{B4D24209-6C11-48A4-864A-0D596DCC73E9}">
      <dgm:prSet phldrT="[Texto]"/>
      <dgm:spPr/>
      <dgm:t>
        <a:bodyPr/>
        <a:lstStyle/>
        <a:p>
          <a:r>
            <a:rPr lang="es-ES_tradnl" b="1" dirty="0">
              <a:solidFill>
                <a:schemeClr val="bg1"/>
              </a:solidFill>
            </a:rPr>
            <a:t>3. Deliberación pública y evaluación ciudadana del Informe Institucional</a:t>
          </a:r>
          <a:endParaRPr lang="es-EC" dirty="0">
            <a:solidFill>
              <a:schemeClr val="bg1"/>
            </a:solidFill>
          </a:endParaRPr>
        </a:p>
      </dgm:t>
    </dgm:pt>
    <dgm:pt modelId="{641BF13D-654F-4B05-9D91-220A34CA78B4}" type="parTrans" cxnId="{2B3160A6-32A7-4E28-84BF-109FD8E59EC8}">
      <dgm:prSet/>
      <dgm:spPr/>
      <dgm:t>
        <a:bodyPr/>
        <a:lstStyle/>
        <a:p>
          <a:endParaRPr lang="es-EC"/>
        </a:p>
      </dgm:t>
    </dgm:pt>
    <dgm:pt modelId="{10F358BD-5E57-4961-ADC2-5AF90079D6B8}" type="sibTrans" cxnId="{2B3160A6-32A7-4E28-84BF-109FD8E59EC8}">
      <dgm:prSet/>
      <dgm:spPr/>
      <dgm:t>
        <a:bodyPr/>
        <a:lstStyle/>
        <a:p>
          <a:endParaRPr lang="es-EC"/>
        </a:p>
      </dgm:t>
    </dgm:pt>
    <dgm:pt modelId="{0578C40E-821F-4D41-86D5-1E37860F2EE7}">
      <dgm:prSet phldrT="[Texto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s-MX" sz="3800" dirty="0">
              <a:solidFill>
                <a:schemeClr val="bg1"/>
              </a:solidFill>
            </a:rPr>
            <a:t>Fase 4</a:t>
          </a:r>
          <a:endParaRPr lang="es-EC" sz="3800" dirty="0">
            <a:solidFill>
              <a:schemeClr val="bg1"/>
            </a:solidFill>
          </a:endParaRPr>
        </a:p>
      </dgm:t>
    </dgm:pt>
    <dgm:pt modelId="{05A71F91-A838-44B9-AF01-D165878B6A9F}" type="parTrans" cxnId="{2265260D-EB2C-494F-8B36-BE2B604FAAD5}">
      <dgm:prSet/>
      <dgm:spPr/>
      <dgm:t>
        <a:bodyPr/>
        <a:lstStyle/>
        <a:p>
          <a:endParaRPr lang="es-EC"/>
        </a:p>
      </dgm:t>
    </dgm:pt>
    <dgm:pt modelId="{3A4B888E-9183-4676-9B24-2BDE7A99AC78}" type="sibTrans" cxnId="{2265260D-EB2C-494F-8B36-BE2B604FAAD5}">
      <dgm:prSet/>
      <dgm:spPr/>
      <dgm:t>
        <a:bodyPr/>
        <a:lstStyle/>
        <a:p>
          <a:endParaRPr lang="es-EC"/>
        </a:p>
      </dgm:t>
    </dgm:pt>
    <dgm:pt modelId="{BF388845-1D46-469D-B0E7-8BD56549D5E4}">
      <dgm:prSet phldrT="[Texto]" custT="1"/>
      <dgm:spPr/>
      <dgm:t>
        <a:bodyPr/>
        <a:lstStyle/>
        <a:p>
          <a:r>
            <a:rPr lang="es-ES_tradnl" sz="1500" b="1" dirty="0">
              <a:solidFill>
                <a:schemeClr val="bg1"/>
              </a:solidFill>
            </a:rPr>
            <a:t>4. Incorporación de la Opinión Ciudadana, retroalimentación y seguimiento</a:t>
          </a:r>
          <a:r>
            <a:rPr lang="es-ES_tradnl" sz="1500" b="1" dirty="0">
              <a:solidFill>
                <a:schemeClr val="accent1">
                  <a:lumMod val="75000"/>
                </a:schemeClr>
              </a:solidFill>
            </a:rPr>
            <a:t>.</a:t>
          </a:r>
          <a:endParaRPr lang="es-EC" sz="1500" dirty="0">
            <a:solidFill>
              <a:schemeClr val="accent1">
                <a:lumMod val="75000"/>
              </a:schemeClr>
            </a:solidFill>
          </a:endParaRPr>
        </a:p>
      </dgm:t>
    </dgm:pt>
    <dgm:pt modelId="{078AEE51-71FB-49D0-B54C-6FBF9AE94D67}" type="parTrans" cxnId="{64B6AA96-BE5D-4C18-843E-5A979DB2DBFA}">
      <dgm:prSet/>
      <dgm:spPr/>
      <dgm:t>
        <a:bodyPr/>
        <a:lstStyle/>
        <a:p>
          <a:endParaRPr lang="es-EC"/>
        </a:p>
      </dgm:t>
    </dgm:pt>
    <dgm:pt modelId="{ED9B621A-15EC-4444-AFE6-992ADF31CCB0}" type="sibTrans" cxnId="{64B6AA96-BE5D-4C18-843E-5A979DB2DBFA}">
      <dgm:prSet/>
      <dgm:spPr/>
      <dgm:t>
        <a:bodyPr/>
        <a:lstStyle/>
        <a:p>
          <a:endParaRPr lang="es-EC"/>
        </a:p>
      </dgm:t>
    </dgm:pt>
    <dgm:pt modelId="{294EE6C3-83F3-46D0-904D-24F42C77EAFE}" type="pres">
      <dgm:prSet presAssocID="{D47205EA-34B8-4886-9C43-F495E5F0F3EA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3A13C297-07AF-4386-BCF5-7EDA7ABD45AA}" type="pres">
      <dgm:prSet presAssocID="{D47205EA-34B8-4886-9C43-F495E5F0F3EA}" presName="children" presStyleCnt="0"/>
      <dgm:spPr/>
    </dgm:pt>
    <dgm:pt modelId="{7BBAF96B-AF9A-4116-B180-BAF214D14B33}" type="pres">
      <dgm:prSet presAssocID="{D47205EA-34B8-4886-9C43-F495E5F0F3EA}" presName="child1group" presStyleCnt="0"/>
      <dgm:spPr/>
    </dgm:pt>
    <dgm:pt modelId="{6A39C68F-5C73-4876-8388-DB7E5A9858BE}" type="pres">
      <dgm:prSet presAssocID="{D47205EA-34B8-4886-9C43-F495E5F0F3EA}" presName="child1" presStyleLbl="bgAcc1" presStyleIdx="0" presStyleCnt="4"/>
      <dgm:spPr/>
      <dgm:t>
        <a:bodyPr/>
        <a:lstStyle/>
        <a:p>
          <a:endParaRPr lang="es-EC"/>
        </a:p>
      </dgm:t>
    </dgm:pt>
    <dgm:pt modelId="{3C3A43E8-EF82-40DB-9BDF-1BCC7C51A5E2}" type="pres">
      <dgm:prSet presAssocID="{D47205EA-34B8-4886-9C43-F495E5F0F3EA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CDEC20BC-0CBF-4DEC-9C40-9752D11352B2}" type="pres">
      <dgm:prSet presAssocID="{D47205EA-34B8-4886-9C43-F495E5F0F3EA}" presName="child2group" presStyleCnt="0"/>
      <dgm:spPr/>
    </dgm:pt>
    <dgm:pt modelId="{AC4788AC-011F-47D7-ABCC-9A0EA1995D78}" type="pres">
      <dgm:prSet presAssocID="{D47205EA-34B8-4886-9C43-F495E5F0F3EA}" presName="child2" presStyleLbl="bgAcc1" presStyleIdx="1" presStyleCnt="4"/>
      <dgm:spPr/>
      <dgm:t>
        <a:bodyPr/>
        <a:lstStyle/>
        <a:p>
          <a:endParaRPr lang="es-EC"/>
        </a:p>
      </dgm:t>
    </dgm:pt>
    <dgm:pt modelId="{1043C6EB-7FDF-4780-9C63-DA0D07E1658D}" type="pres">
      <dgm:prSet presAssocID="{D47205EA-34B8-4886-9C43-F495E5F0F3EA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F9681C75-EB0E-453E-BED0-75269B3C3E74}" type="pres">
      <dgm:prSet presAssocID="{D47205EA-34B8-4886-9C43-F495E5F0F3EA}" presName="child3group" presStyleCnt="0"/>
      <dgm:spPr/>
    </dgm:pt>
    <dgm:pt modelId="{10DB2F4B-C26B-4709-8534-4869BAC32FCA}" type="pres">
      <dgm:prSet presAssocID="{D47205EA-34B8-4886-9C43-F495E5F0F3EA}" presName="child3" presStyleLbl="bgAcc1" presStyleIdx="2" presStyleCnt="4"/>
      <dgm:spPr/>
      <dgm:t>
        <a:bodyPr/>
        <a:lstStyle/>
        <a:p>
          <a:endParaRPr lang="es-EC"/>
        </a:p>
      </dgm:t>
    </dgm:pt>
    <dgm:pt modelId="{C8995A8B-DBBF-494C-BD4D-9092E6D30830}" type="pres">
      <dgm:prSet presAssocID="{D47205EA-34B8-4886-9C43-F495E5F0F3EA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7B222B24-58C0-498B-B735-E58FD296F06F}" type="pres">
      <dgm:prSet presAssocID="{D47205EA-34B8-4886-9C43-F495E5F0F3EA}" presName="child4group" presStyleCnt="0"/>
      <dgm:spPr/>
    </dgm:pt>
    <dgm:pt modelId="{52210FA1-57F7-46B6-9A8C-E976D680261C}" type="pres">
      <dgm:prSet presAssocID="{D47205EA-34B8-4886-9C43-F495E5F0F3EA}" presName="child4" presStyleLbl="bgAcc1" presStyleIdx="3" presStyleCnt="4"/>
      <dgm:spPr/>
      <dgm:t>
        <a:bodyPr/>
        <a:lstStyle/>
        <a:p>
          <a:endParaRPr lang="es-EC"/>
        </a:p>
      </dgm:t>
    </dgm:pt>
    <dgm:pt modelId="{E971BCFF-1144-4A16-9E86-CB84B84F8748}" type="pres">
      <dgm:prSet presAssocID="{D47205EA-34B8-4886-9C43-F495E5F0F3EA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646A83BE-215D-418B-BF05-0FE76CA7CE9C}" type="pres">
      <dgm:prSet presAssocID="{D47205EA-34B8-4886-9C43-F495E5F0F3EA}" presName="childPlaceholder" presStyleCnt="0"/>
      <dgm:spPr/>
    </dgm:pt>
    <dgm:pt modelId="{49FA8FD1-17F0-4EC0-8FE3-431A34DA5211}" type="pres">
      <dgm:prSet presAssocID="{D47205EA-34B8-4886-9C43-F495E5F0F3EA}" presName="circle" presStyleCnt="0"/>
      <dgm:spPr/>
    </dgm:pt>
    <dgm:pt modelId="{4EE1DC62-F225-4722-B2C7-6CE0C9FF737A}" type="pres">
      <dgm:prSet presAssocID="{D47205EA-34B8-4886-9C43-F495E5F0F3EA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E98754AF-DB54-4C64-8378-8A759C29871C}" type="pres">
      <dgm:prSet presAssocID="{D47205EA-34B8-4886-9C43-F495E5F0F3EA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70EDB7F2-8303-4EA5-B705-EDF3871EB1F6}" type="pres">
      <dgm:prSet presAssocID="{D47205EA-34B8-4886-9C43-F495E5F0F3EA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D12C17DB-97FC-4811-AB45-47BB270E62DB}" type="pres">
      <dgm:prSet presAssocID="{D47205EA-34B8-4886-9C43-F495E5F0F3EA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75455259-0032-4B69-B839-1BEEC45226B3}" type="pres">
      <dgm:prSet presAssocID="{D47205EA-34B8-4886-9C43-F495E5F0F3EA}" presName="quadrantPlaceholder" presStyleCnt="0"/>
      <dgm:spPr/>
    </dgm:pt>
    <dgm:pt modelId="{827B4B2D-7320-4CEA-B981-07B1796E6E76}" type="pres">
      <dgm:prSet presAssocID="{D47205EA-34B8-4886-9C43-F495E5F0F3EA}" presName="center1" presStyleLbl="fgShp" presStyleIdx="0" presStyleCnt="2"/>
      <dgm:spPr/>
    </dgm:pt>
    <dgm:pt modelId="{7D3FAEE4-F5E4-4983-AB90-74C8F06AC7D3}" type="pres">
      <dgm:prSet presAssocID="{D47205EA-34B8-4886-9C43-F495E5F0F3EA}" presName="center2" presStyleLbl="fgShp" presStyleIdx="1" presStyleCnt="2"/>
      <dgm:spPr/>
    </dgm:pt>
  </dgm:ptLst>
  <dgm:cxnLst>
    <dgm:cxn modelId="{6F1CC58E-F1D1-49B1-8773-C1409E582EAE}" type="presOf" srcId="{BF388845-1D46-469D-B0E7-8BD56549D5E4}" destId="{52210FA1-57F7-46B6-9A8C-E976D680261C}" srcOrd="0" destOrd="0" presId="urn:microsoft.com/office/officeart/2005/8/layout/cycle4"/>
    <dgm:cxn modelId="{47E0E026-7505-4B1A-B0A6-E493E788289B}" type="presOf" srcId="{2BD13F46-AA46-4CDA-BF6B-D018CA9E7856}" destId="{AC4788AC-011F-47D7-ABCC-9A0EA1995D78}" srcOrd="0" destOrd="0" presId="urn:microsoft.com/office/officeart/2005/8/layout/cycle4"/>
    <dgm:cxn modelId="{F80691EB-BA53-4335-A92B-61864B0901C7}" srcId="{D47205EA-34B8-4886-9C43-F495E5F0F3EA}" destId="{FAE004BA-D219-4C6B-ADE5-8BE22FB26C95}" srcOrd="2" destOrd="0" parTransId="{45B8AED8-70CC-4A7F-901D-FD0125062B9F}" sibTransId="{78C48794-1798-4081-A0BA-E328E0BFC99E}"/>
    <dgm:cxn modelId="{BD69E305-21BE-408E-BE7C-53E45E3FA43C}" type="presOf" srcId="{FAE004BA-D219-4C6B-ADE5-8BE22FB26C95}" destId="{70EDB7F2-8303-4EA5-B705-EDF3871EB1F6}" srcOrd="0" destOrd="0" presId="urn:microsoft.com/office/officeart/2005/8/layout/cycle4"/>
    <dgm:cxn modelId="{18BFC0FE-E15E-4B10-824F-C507A33F5E18}" type="presOf" srcId="{B4D24209-6C11-48A4-864A-0D596DCC73E9}" destId="{C8995A8B-DBBF-494C-BD4D-9092E6D30830}" srcOrd="1" destOrd="0" presId="urn:microsoft.com/office/officeart/2005/8/layout/cycle4"/>
    <dgm:cxn modelId="{B15BA746-B93F-4F59-9137-B697C68173BD}" type="presOf" srcId="{8E54D478-4E6E-4363-8C55-1B122152B20C}" destId="{3C3A43E8-EF82-40DB-9BDF-1BCC7C51A5E2}" srcOrd="1" destOrd="0" presId="urn:microsoft.com/office/officeart/2005/8/layout/cycle4"/>
    <dgm:cxn modelId="{B9384C06-B562-4250-B550-440AFD3B002A}" type="presOf" srcId="{2BD13F46-AA46-4CDA-BF6B-D018CA9E7856}" destId="{1043C6EB-7FDF-4780-9C63-DA0D07E1658D}" srcOrd="1" destOrd="0" presId="urn:microsoft.com/office/officeart/2005/8/layout/cycle4"/>
    <dgm:cxn modelId="{43F8EFD4-1E0D-4493-8683-2A653931BEBA}" type="presOf" srcId="{8E54D478-4E6E-4363-8C55-1B122152B20C}" destId="{6A39C68F-5C73-4876-8388-DB7E5A9858BE}" srcOrd="0" destOrd="0" presId="urn:microsoft.com/office/officeart/2005/8/layout/cycle4"/>
    <dgm:cxn modelId="{ACB064CF-4C73-4070-8A21-FCA215A41EAB}" type="presOf" srcId="{D47205EA-34B8-4886-9C43-F495E5F0F3EA}" destId="{294EE6C3-83F3-46D0-904D-24F42C77EAFE}" srcOrd="0" destOrd="0" presId="urn:microsoft.com/office/officeart/2005/8/layout/cycle4"/>
    <dgm:cxn modelId="{A31A5135-5123-4DDF-8382-77E0B31CC39E}" type="presOf" srcId="{B4D24209-6C11-48A4-864A-0D596DCC73E9}" destId="{10DB2F4B-C26B-4709-8534-4869BAC32FCA}" srcOrd="0" destOrd="0" presId="urn:microsoft.com/office/officeart/2005/8/layout/cycle4"/>
    <dgm:cxn modelId="{AEAC557D-9874-45E6-925E-634888BB1245}" type="presOf" srcId="{D08FB4BF-3CBE-4A90-90D2-7A2D38B3415B}" destId="{4EE1DC62-F225-4722-B2C7-6CE0C9FF737A}" srcOrd="0" destOrd="0" presId="urn:microsoft.com/office/officeart/2005/8/layout/cycle4"/>
    <dgm:cxn modelId="{2265260D-EB2C-494F-8B36-BE2B604FAAD5}" srcId="{D47205EA-34B8-4886-9C43-F495E5F0F3EA}" destId="{0578C40E-821F-4D41-86D5-1E37860F2EE7}" srcOrd="3" destOrd="0" parTransId="{05A71F91-A838-44B9-AF01-D165878B6A9F}" sibTransId="{3A4B888E-9183-4676-9B24-2BDE7A99AC78}"/>
    <dgm:cxn modelId="{3707672E-FA1A-454B-8328-80C6A07BFF8C}" srcId="{D47205EA-34B8-4886-9C43-F495E5F0F3EA}" destId="{D08FB4BF-3CBE-4A90-90D2-7A2D38B3415B}" srcOrd="0" destOrd="0" parTransId="{0577EC24-C748-497B-A376-816E3980B1F5}" sibTransId="{6D7932AF-F74D-45D8-85F1-86B6F053939D}"/>
    <dgm:cxn modelId="{609B9153-6B2D-4084-8B5A-C5386B3F39E0}" type="presOf" srcId="{A57F49A6-7A80-4468-84BE-68D86508626C}" destId="{E98754AF-DB54-4C64-8378-8A759C29871C}" srcOrd="0" destOrd="0" presId="urn:microsoft.com/office/officeart/2005/8/layout/cycle4"/>
    <dgm:cxn modelId="{2E281011-B4C3-4563-B2B9-9A75268657D3}" type="presOf" srcId="{BF388845-1D46-469D-B0E7-8BD56549D5E4}" destId="{E971BCFF-1144-4A16-9E86-CB84B84F8748}" srcOrd="1" destOrd="0" presId="urn:microsoft.com/office/officeart/2005/8/layout/cycle4"/>
    <dgm:cxn modelId="{4F4B21DA-2152-4F6E-8C3C-9FA36A412327}" type="presOf" srcId="{0578C40E-821F-4D41-86D5-1E37860F2EE7}" destId="{D12C17DB-97FC-4811-AB45-47BB270E62DB}" srcOrd="0" destOrd="0" presId="urn:microsoft.com/office/officeart/2005/8/layout/cycle4"/>
    <dgm:cxn modelId="{2DDF9740-192C-4F36-8707-A63F0DD243E0}" srcId="{A57F49A6-7A80-4468-84BE-68D86508626C}" destId="{2BD13F46-AA46-4CDA-BF6B-D018CA9E7856}" srcOrd="0" destOrd="0" parTransId="{BFEE4710-82D3-460F-A382-0E8D1038B49F}" sibTransId="{BB85E600-F755-4BF2-BE47-F554BB49B721}"/>
    <dgm:cxn modelId="{42CF0530-4CEC-4F9D-888E-EE01EFB60210}" srcId="{D47205EA-34B8-4886-9C43-F495E5F0F3EA}" destId="{A57F49A6-7A80-4468-84BE-68D86508626C}" srcOrd="1" destOrd="0" parTransId="{9D2CA145-AE5C-43B0-9734-84BD84671645}" sibTransId="{1B4B3B8A-3081-42BF-9B91-DCF82E8A4F31}"/>
    <dgm:cxn modelId="{64B6AA96-BE5D-4C18-843E-5A979DB2DBFA}" srcId="{0578C40E-821F-4D41-86D5-1E37860F2EE7}" destId="{BF388845-1D46-469D-B0E7-8BD56549D5E4}" srcOrd="0" destOrd="0" parTransId="{078AEE51-71FB-49D0-B54C-6FBF9AE94D67}" sibTransId="{ED9B621A-15EC-4444-AFE6-992ADF31CCB0}"/>
    <dgm:cxn modelId="{2B3160A6-32A7-4E28-84BF-109FD8E59EC8}" srcId="{FAE004BA-D219-4C6B-ADE5-8BE22FB26C95}" destId="{B4D24209-6C11-48A4-864A-0D596DCC73E9}" srcOrd="0" destOrd="0" parTransId="{641BF13D-654F-4B05-9D91-220A34CA78B4}" sibTransId="{10F358BD-5E57-4961-ADC2-5AF90079D6B8}"/>
    <dgm:cxn modelId="{FA2716D2-00D1-4415-8271-317AD6A967D1}" srcId="{D08FB4BF-3CBE-4A90-90D2-7A2D38B3415B}" destId="{8E54D478-4E6E-4363-8C55-1B122152B20C}" srcOrd="0" destOrd="0" parTransId="{0A1F0AC2-13E6-42F6-8096-034394BDDE11}" sibTransId="{EF2CAAD1-0F95-4B97-9919-097685A1CDD8}"/>
    <dgm:cxn modelId="{F42794C4-2184-4EEC-8B03-E60E4E1E89E2}" type="presParOf" srcId="{294EE6C3-83F3-46D0-904D-24F42C77EAFE}" destId="{3A13C297-07AF-4386-BCF5-7EDA7ABD45AA}" srcOrd="0" destOrd="0" presId="urn:microsoft.com/office/officeart/2005/8/layout/cycle4"/>
    <dgm:cxn modelId="{0EFD24BF-1349-4027-BAD9-DB4F7801EC41}" type="presParOf" srcId="{3A13C297-07AF-4386-BCF5-7EDA7ABD45AA}" destId="{7BBAF96B-AF9A-4116-B180-BAF214D14B33}" srcOrd="0" destOrd="0" presId="urn:microsoft.com/office/officeart/2005/8/layout/cycle4"/>
    <dgm:cxn modelId="{C4C2545A-3349-4DF1-AB1A-970310BABB29}" type="presParOf" srcId="{7BBAF96B-AF9A-4116-B180-BAF214D14B33}" destId="{6A39C68F-5C73-4876-8388-DB7E5A9858BE}" srcOrd="0" destOrd="0" presId="urn:microsoft.com/office/officeart/2005/8/layout/cycle4"/>
    <dgm:cxn modelId="{569598DE-C09B-48F8-A2DD-508D578BCC03}" type="presParOf" srcId="{7BBAF96B-AF9A-4116-B180-BAF214D14B33}" destId="{3C3A43E8-EF82-40DB-9BDF-1BCC7C51A5E2}" srcOrd="1" destOrd="0" presId="urn:microsoft.com/office/officeart/2005/8/layout/cycle4"/>
    <dgm:cxn modelId="{BE989227-E515-467E-9DC3-F7E1DB909FDB}" type="presParOf" srcId="{3A13C297-07AF-4386-BCF5-7EDA7ABD45AA}" destId="{CDEC20BC-0CBF-4DEC-9C40-9752D11352B2}" srcOrd="1" destOrd="0" presId="urn:microsoft.com/office/officeart/2005/8/layout/cycle4"/>
    <dgm:cxn modelId="{666C04AE-3E34-4F8F-BC0B-EEB7A929B882}" type="presParOf" srcId="{CDEC20BC-0CBF-4DEC-9C40-9752D11352B2}" destId="{AC4788AC-011F-47D7-ABCC-9A0EA1995D78}" srcOrd="0" destOrd="0" presId="urn:microsoft.com/office/officeart/2005/8/layout/cycle4"/>
    <dgm:cxn modelId="{529ABDEE-DDE5-4E0B-BDA2-028174544101}" type="presParOf" srcId="{CDEC20BC-0CBF-4DEC-9C40-9752D11352B2}" destId="{1043C6EB-7FDF-4780-9C63-DA0D07E1658D}" srcOrd="1" destOrd="0" presId="urn:microsoft.com/office/officeart/2005/8/layout/cycle4"/>
    <dgm:cxn modelId="{259683BD-BB2C-4A3B-A903-41BF339EAD59}" type="presParOf" srcId="{3A13C297-07AF-4386-BCF5-7EDA7ABD45AA}" destId="{F9681C75-EB0E-453E-BED0-75269B3C3E74}" srcOrd="2" destOrd="0" presId="urn:microsoft.com/office/officeart/2005/8/layout/cycle4"/>
    <dgm:cxn modelId="{9F518DBD-04C8-4472-B7E5-A7E77DE05FB7}" type="presParOf" srcId="{F9681C75-EB0E-453E-BED0-75269B3C3E74}" destId="{10DB2F4B-C26B-4709-8534-4869BAC32FCA}" srcOrd="0" destOrd="0" presId="urn:microsoft.com/office/officeart/2005/8/layout/cycle4"/>
    <dgm:cxn modelId="{6800EE38-CCB3-4175-9EDB-CE947F501F1A}" type="presParOf" srcId="{F9681C75-EB0E-453E-BED0-75269B3C3E74}" destId="{C8995A8B-DBBF-494C-BD4D-9092E6D30830}" srcOrd="1" destOrd="0" presId="urn:microsoft.com/office/officeart/2005/8/layout/cycle4"/>
    <dgm:cxn modelId="{EADFEC9D-F440-4886-9146-ACAA1C7B9CF5}" type="presParOf" srcId="{3A13C297-07AF-4386-BCF5-7EDA7ABD45AA}" destId="{7B222B24-58C0-498B-B735-E58FD296F06F}" srcOrd="3" destOrd="0" presId="urn:microsoft.com/office/officeart/2005/8/layout/cycle4"/>
    <dgm:cxn modelId="{8A194EB4-E133-4C95-B2E4-2A4BCADB814C}" type="presParOf" srcId="{7B222B24-58C0-498B-B735-E58FD296F06F}" destId="{52210FA1-57F7-46B6-9A8C-E976D680261C}" srcOrd="0" destOrd="0" presId="urn:microsoft.com/office/officeart/2005/8/layout/cycle4"/>
    <dgm:cxn modelId="{D07C8A34-B4DD-4A59-96ED-F87995F596E3}" type="presParOf" srcId="{7B222B24-58C0-498B-B735-E58FD296F06F}" destId="{E971BCFF-1144-4A16-9E86-CB84B84F8748}" srcOrd="1" destOrd="0" presId="urn:microsoft.com/office/officeart/2005/8/layout/cycle4"/>
    <dgm:cxn modelId="{2556AEDB-5FE0-4B0D-871A-02F5BD66E6D7}" type="presParOf" srcId="{3A13C297-07AF-4386-BCF5-7EDA7ABD45AA}" destId="{646A83BE-215D-418B-BF05-0FE76CA7CE9C}" srcOrd="4" destOrd="0" presId="urn:microsoft.com/office/officeart/2005/8/layout/cycle4"/>
    <dgm:cxn modelId="{9DA6C3C1-96A2-474E-A95F-4E0F3A2B950C}" type="presParOf" srcId="{294EE6C3-83F3-46D0-904D-24F42C77EAFE}" destId="{49FA8FD1-17F0-4EC0-8FE3-431A34DA5211}" srcOrd="1" destOrd="0" presId="urn:microsoft.com/office/officeart/2005/8/layout/cycle4"/>
    <dgm:cxn modelId="{4F713A6A-0861-42DA-AEF3-1F25F6748E65}" type="presParOf" srcId="{49FA8FD1-17F0-4EC0-8FE3-431A34DA5211}" destId="{4EE1DC62-F225-4722-B2C7-6CE0C9FF737A}" srcOrd="0" destOrd="0" presId="urn:microsoft.com/office/officeart/2005/8/layout/cycle4"/>
    <dgm:cxn modelId="{9677FD68-0E5B-4126-BB29-9EC69DD05B50}" type="presParOf" srcId="{49FA8FD1-17F0-4EC0-8FE3-431A34DA5211}" destId="{E98754AF-DB54-4C64-8378-8A759C29871C}" srcOrd="1" destOrd="0" presId="urn:microsoft.com/office/officeart/2005/8/layout/cycle4"/>
    <dgm:cxn modelId="{BE51A2C3-AE7F-4F7B-97E0-042CF881A519}" type="presParOf" srcId="{49FA8FD1-17F0-4EC0-8FE3-431A34DA5211}" destId="{70EDB7F2-8303-4EA5-B705-EDF3871EB1F6}" srcOrd="2" destOrd="0" presId="urn:microsoft.com/office/officeart/2005/8/layout/cycle4"/>
    <dgm:cxn modelId="{B2E52800-E1BB-4B68-BFC0-53082B755A13}" type="presParOf" srcId="{49FA8FD1-17F0-4EC0-8FE3-431A34DA5211}" destId="{D12C17DB-97FC-4811-AB45-47BB270E62DB}" srcOrd="3" destOrd="0" presId="urn:microsoft.com/office/officeart/2005/8/layout/cycle4"/>
    <dgm:cxn modelId="{5A411C43-F56A-484F-86A1-D4EEA3D15C01}" type="presParOf" srcId="{49FA8FD1-17F0-4EC0-8FE3-431A34DA5211}" destId="{75455259-0032-4B69-B839-1BEEC45226B3}" srcOrd="4" destOrd="0" presId="urn:microsoft.com/office/officeart/2005/8/layout/cycle4"/>
    <dgm:cxn modelId="{E9B4065B-350A-4A29-8F2E-D0EEDB8B56D0}" type="presParOf" srcId="{294EE6C3-83F3-46D0-904D-24F42C77EAFE}" destId="{827B4B2D-7320-4CEA-B981-07B1796E6E76}" srcOrd="2" destOrd="0" presId="urn:microsoft.com/office/officeart/2005/8/layout/cycle4"/>
    <dgm:cxn modelId="{77F27134-09F7-4641-86A8-563BBCEB69D4}" type="presParOf" srcId="{294EE6C3-83F3-46D0-904D-24F42C77EAFE}" destId="{7D3FAEE4-F5E4-4983-AB90-74C8F06AC7D3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23CEED3-E79A-49E8-BDD9-9AC69D52CDD9}" type="doc">
      <dgm:prSet loTypeId="urn:microsoft.com/office/officeart/2005/8/layout/hList9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EC"/>
        </a:p>
      </dgm:t>
    </dgm:pt>
    <dgm:pt modelId="{4AB6DD53-348B-4484-BBE3-8E80778F5997}">
      <dgm:prSet phldrT="[Texto]" custT="1"/>
      <dgm:spPr>
        <a:solidFill>
          <a:schemeClr val="accent6"/>
        </a:solidFill>
      </dgm:spPr>
      <dgm:t>
        <a:bodyPr/>
        <a:lstStyle/>
        <a:p>
          <a:r>
            <a:rPr lang="es-EC" sz="1800" dirty="0">
              <a:solidFill>
                <a:schemeClr val="bg1"/>
              </a:solidFill>
            </a:rPr>
            <a:t>Cumplido</a:t>
          </a:r>
        </a:p>
      </dgm:t>
    </dgm:pt>
    <dgm:pt modelId="{8AB7558D-5C57-4FEB-BE5F-01ADE4579310}" type="parTrans" cxnId="{EC6E8984-FC18-408D-914E-3061498B9391}">
      <dgm:prSet/>
      <dgm:spPr/>
      <dgm:t>
        <a:bodyPr/>
        <a:lstStyle/>
        <a:p>
          <a:endParaRPr lang="es-EC"/>
        </a:p>
      </dgm:t>
    </dgm:pt>
    <dgm:pt modelId="{016E0FF9-8BF9-4A7B-84A1-A71FA557242F}" type="sibTrans" cxnId="{EC6E8984-FC18-408D-914E-3061498B9391}">
      <dgm:prSet/>
      <dgm:spPr/>
      <dgm:t>
        <a:bodyPr/>
        <a:lstStyle/>
        <a:p>
          <a:endParaRPr lang="es-EC"/>
        </a:p>
      </dgm:t>
    </dgm:pt>
    <dgm:pt modelId="{ABD861E4-160E-40AB-AB23-E484C40128D9}">
      <dgm:prSet phldrT="[Texto]" custT="1"/>
      <dgm:spPr/>
      <dgm:t>
        <a:bodyPr/>
        <a:lstStyle/>
        <a:p>
          <a:r>
            <a:rPr lang="es-EC" sz="1800" dirty="0">
              <a:solidFill>
                <a:schemeClr val="bg1"/>
              </a:solidFill>
            </a:rPr>
            <a:t>Entrega al CPCCS - Sistema Informático, en Estado </a:t>
          </a:r>
        </a:p>
        <a:p>
          <a:r>
            <a:rPr lang="es-EC" sz="1800" dirty="0">
              <a:solidFill>
                <a:schemeClr val="bg1"/>
              </a:solidFill>
            </a:rPr>
            <a:t>Finalizado - código QR.</a:t>
          </a:r>
        </a:p>
      </dgm:t>
    </dgm:pt>
    <dgm:pt modelId="{8E7687A9-1870-4FA5-9A7D-0FA551C0D739}" type="parTrans" cxnId="{919483A3-A7EE-4ADD-9BDC-BF0A7B428EC0}">
      <dgm:prSet/>
      <dgm:spPr/>
      <dgm:t>
        <a:bodyPr/>
        <a:lstStyle/>
        <a:p>
          <a:endParaRPr lang="es-EC"/>
        </a:p>
      </dgm:t>
    </dgm:pt>
    <dgm:pt modelId="{3EBE5CAB-9A70-4052-AA0E-55BC268F70A2}" type="sibTrans" cxnId="{919483A3-A7EE-4ADD-9BDC-BF0A7B428EC0}">
      <dgm:prSet/>
      <dgm:spPr/>
      <dgm:t>
        <a:bodyPr/>
        <a:lstStyle/>
        <a:p>
          <a:endParaRPr lang="es-EC"/>
        </a:p>
      </dgm:t>
    </dgm:pt>
    <dgm:pt modelId="{E97100D4-8D51-4C57-9C30-A8A6A500A91B}">
      <dgm:prSet phldrT="[Texto]" custT="1"/>
      <dgm:spPr>
        <a:solidFill>
          <a:srgbClr val="C10315"/>
        </a:solidFill>
      </dgm:spPr>
      <dgm:t>
        <a:bodyPr/>
        <a:lstStyle/>
        <a:p>
          <a:r>
            <a:rPr lang="es-EC" sz="1800" dirty="0">
              <a:solidFill>
                <a:schemeClr val="bg1"/>
              </a:solidFill>
            </a:rPr>
            <a:t>Incumplido</a:t>
          </a:r>
        </a:p>
      </dgm:t>
    </dgm:pt>
    <dgm:pt modelId="{99B5002A-67D1-4113-9DEA-19FBB845811F}" type="parTrans" cxnId="{6FB0425E-1B80-4C45-9954-46E9EE8B706D}">
      <dgm:prSet/>
      <dgm:spPr/>
      <dgm:t>
        <a:bodyPr/>
        <a:lstStyle/>
        <a:p>
          <a:endParaRPr lang="es-EC"/>
        </a:p>
      </dgm:t>
    </dgm:pt>
    <dgm:pt modelId="{3803B226-4EE7-4E19-B9E8-41A2CE74A7C0}" type="sibTrans" cxnId="{6FB0425E-1B80-4C45-9954-46E9EE8B706D}">
      <dgm:prSet/>
      <dgm:spPr/>
      <dgm:t>
        <a:bodyPr/>
        <a:lstStyle/>
        <a:p>
          <a:endParaRPr lang="es-EC"/>
        </a:p>
      </dgm:t>
    </dgm:pt>
    <dgm:pt modelId="{3D2047AF-1700-428B-8B97-9E7A3FDED614}">
      <dgm:prSet phldrT="[Texto]" custT="1"/>
      <dgm:spPr/>
      <dgm:t>
        <a:bodyPr/>
        <a:lstStyle/>
        <a:p>
          <a:r>
            <a:rPr lang="es-EC" sz="1800" dirty="0">
              <a:solidFill>
                <a:schemeClr val="bg1"/>
              </a:solidFill>
            </a:rPr>
            <a:t>Información incompleta</a:t>
          </a:r>
        </a:p>
      </dgm:t>
    </dgm:pt>
    <dgm:pt modelId="{24FF89E8-128C-4238-9516-53069E86CFCD}" type="parTrans" cxnId="{48D77866-8C24-41EA-9FAF-0B3E1292AB68}">
      <dgm:prSet/>
      <dgm:spPr/>
      <dgm:t>
        <a:bodyPr/>
        <a:lstStyle/>
        <a:p>
          <a:endParaRPr lang="es-EC"/>
        </a:p>
      </dgm:t>
    </dgm:pt>
    <dgm:pt modelId="{64FCB2F8-5B39-44A7-AE9E-80DE4F8848C7}" type="sibTrans" cxnId="{48D77866-8C24-41EA-9FAF-0B3E1292AB68}">
      <dgm:prSet/>
      <dgm:spPr/>
      <dgm:t>
        <a:bodyPr/>
        <a:lstStyle/>
        <a:p>
          <a:endParaRPr lang="es-EC"/>
        </a:p>
      </dgm:t>
    </dgm:pt>
    <dgm:pt modelId="{57213CC5-DC14-47EA-8646-70354DCA55DF}">
      <dgm:prSet custT="1"/>
      <dgm:spPr/>
      <dgm:t>
        <a:bodyPr/>
        <a:lstStyle/>
        <a:p>
          <a:r>
            <a:rPr lang="es-EC" sz="1800" dirty="0">
              <a:solidFill>
                <a:schemeClr val="bg1"/>
              </a:solidFill>
            </a:rPr>
            <a:t>Dentro del plazo establecido; y,</a:t>
          </a:r>
        </a:p>
      </dgm:t>
    </dgm:pt>
    <dgm:pt modelId="{0FF875BC-1CEF-4762-A78B-887FFCF7F2C1}" type="parTrans" cxnId="{7589DF78-0F10-49B6-BE6B-9A76084986D6}">
      <dgm:prSet/>
      <dgm:spPr/>
      <dgm:t>
        <a:bodyPr/>
        <a:lstStyle/>
        <a:p>
          <a:endParaRPr lang="es-EC"/>
        </a:p>
      </dgm:t>
    </dgm:pt>
    <dgm:pt modelId="{5CA09119-BD40-4FEE-8A60-E2FBCF4724E6}" type="sibTrans" cxnId="{7589DF78-0F10-49B6-BE6B-9A76084986D6}">
      <dgm:prSet/>
      <dgm:spPr/>
      <dgm:t>
        <a:bodyPr/>
        <a:lstStyle/>
        <a:p>
          <a:endParaRPr lang="es-EC"/>
        </a:p>
      </dgm:t>
    </dgm:pt>
    <dgm:pt modelId="{016A9EDD-0947-4F87-B387-74492B8C5915}">
      <dgm:prSet custT="1"/>
      <dgm:spPr/>
      <dgm:t>
        <a:bodyPr/>
        <a:lstStyle/>
        <a:p>
          <a:r>
            <a:rPr lang="es-EC" sz="1800" dirty="0">
              <a:solidFill>
                <a:schemeClr val="bg1"/>
              </a:solidFill>
            </a:rPr>
            <a:t>Validez de los links – Medios Verificación.</a:t>
          </a:r>
        </a:p>
      </dgm:t>
    </dgm:pt>
    <dgm:pt modelId="{CC736659-E00B-435E-B179-FD071685FE44}" type="parTrans" cxnId="{575B0C17-AE27-451D-8ACC-30364EA32C73}">
      <dgm:prSet/>
      <dgm:spPr/>
      <dgm:t>
        <a:bodyPr/>
        <a:lstStyle/>
        <a:p>
          <a:endParaRPr lang="es-EC"/>
        </a:p>
      </dgm:t>
    </dgm:pt>
    <dgm:pt modelId="{CDB3FD67-E4BF-40B7-9B29-43B24AD160DF}" type="sibTrans" cxnId="{575B0C17-AE27-451D-8ACC-30364EA32C73}">
      <dgm:prSet/>
      <dgm:spPr/>
      <dgm:t>
        <a:bodyPr/>
        <a:lstStyle/>
        <a:p>
          <a:endParaRPr lang="es-EC"/>
        </a:p>
      </dgm:t>
    </dgm:pt>
    <dgm:pt modelId="{6D2128CE-1689-47FF-944F-FBF97D93FDFC}">
      <dgm:prSet custT="1"/>
      <dgm:spPr/>
      <dgm:t>
        <a:bodyPr/>
        <a:lstStyle/>
        <a:p>
          <a:r>
            <a:rPr lang="es-EC" sz="1800" dirty="0">
              <a:solidFill>
                <a:schemeClr val="bg1"/>
              </a:solidFill>
            </a:rPr>
            <a:t>Notificación finalización proceso correo electrónico usuario responsable del ingreso de información.</a:t>
          </a:r>
        </a:p>
      </dgm:t>
    </dgm:pt>
    <dgm:pt modelId="{25755B3B-8399-4438-B22C-9E90DA65D014}" type="parTrans" cxnId="{B9AE7C07-928F-4BB1-BF2E-4E1B743527D4}">
      <dgm:prSet/>
      <dgm:spPr/>
      <dgm:t>
        <a:bodyPr/>
        <a:lstStyle/>
        <a:p>
          <a:endParaRPr lang="es-EC"/>
        </a:p>
      </dgm:t>
    </dgm:pt>
    <dgm:pt modelId="{57DE2322-4AB3-4E66-8B5A-9CE93F12F090}" type="sibTrans" cxnId="{B9AE7C07-928F-4BB1-BF2E-4E1B743527D4}">
      <dgm:prSet/>
      <dgm:spPr/>
      <dgm:t>
        <a:bodyPr/>
        <a:lstStyle/>
        <a:p>
          <a:endParaRPr lang="es-EC"/>
        </a:p>
      </dgm:t>
    </dgm:pt>
    <dgm:pt modelId="{0E1D3762-4C76-41FD-9A68-B433C2146E93}">
      <dgm:prSet phldrT="[Texto]" custT="1"/>
      <dgm:spPr/>
      <dgm:t>
        <a:bodyPr/>
        <a:lstStyle/>
        <a:p>
          <a:r>
            <a:rPr lang="es-EC" sz="1800" dirty="0">
              <a:solidFill>
                <a:schemeClr val="bg1"/>
              </a:solidFill>
            </a:rPr>
            <a:t>Informe sin links habilitados para acceder a los medios verificación.</a:t>
          </a:r>
        </a:p>
      </dgm:t>
    </dgm:pt>
    <dgm:pt modelId="{B9961147-686A-4A51-AD73-A3F2407654C4}" type="parTrans" cxnId="{3D4637FA-04AE-444A-AD4A-F992B0B36590}">
      <dgm:prSet/>
      <dgm:spPr/>
      <dgm:t>
        <a:bodyPr/>
        <a:lstStyle/>
        <a:p>
          <a:endParaRPr lang="es-EC"/>
        </a:p>
      </dgm:t>
    </dgm:pt>
    <dgm:pt modelId="{D3F1C207-DB28-4819-9CFD-D0D8CEA4F138}" type="sibTrans" cxnId="{3D4637FA-04AE-444A-AD4A-F992B0B36590}">
      <dgm:prSet/>
      <dgm:spPr/>
      <dgm:t>
        <a:bodyPr/>
        <a:lstStyle/>
        <a:p>
          <a:endParaRPr lang="es-EC"/>
        </a:p>
      </dgm:t>
    </dgm:pt>
    <dgm:pt modelId="{374AADCF-CC09-4764-B813-B183947B916B}">
      <dgm:prSet phldrT="[Texto]" custT="1"/>
      <dgm:spPr/>
      <dgm:t>
        <a:bodyPr/>
        <a:lstStyle/>
        <a:p>
          <a:r>
            <a:rPr lang="es-EC" sz="1800" dirty="0">
              <a:solidFill>
                <a:schemeClr val="bg1"/>
              </a:solidFill>
            </a:rPr>
            <a:t>CPCCS: Art. 20 – envío CGE.</a:t>
          </a:r>
        </a:p>
      </dgm:t>
    </dgm:pt>
    <dgm:pt modelId="{7FD0ED7C-A24C-4369-941E-211FBD7D28C0}" type="parTrans" cxnId="{FCBD8060-8A1B-4B60-AB42-C41F163ADA40}">
      <dgm:prSet/>
      <dgm:spPr/>
      <dgm:t>
        <a:bodyPr/>
        <a:lstStyle/>
        <a:p>
          <a:endParaRPr lang="es-EC"/>
        </a:p>
      </dgm:t>
    </dgm:pt>
    <dgm:pt modelId="{955AAD16-57C9-4803-8E89-FAA2C3B702B2}" type="sibTrans" cxnId="{FCBD8060-8A1B-4B60-AB42-C41F163ADA40}">
      <dgm:prSet/>
      <dgm:spPr/>
      <dgm:t>
        <a:bodyPr/>
        <a:lstStyle/>
        <a:p>
          <a:endParaRPr lang="es-EC"/>
        </a:p>
      </dgm:t>
    </dgm:pt>
    <dgm:pt modelId="{6C01D1ED-8231-4CCB-A89B-F0E282D1F9FB}">
      <dgm:prSet phldrT="[Texto]" custT="1"/>
      <dgm:spPr/>
      <dgm:t>
        <a:bodyPr/>
        <a:lstStyle/>
        <a:p>
          <a:r>
            <a:rPr lang="es-EC" sz="1800" b="1" dirty="0">
              <a:solidFill>
                <a:schemeClr val="bg1"/>
              </a:solidFill>
            </a:rPr>
            <a:t>Ciudadanía: Art. 21</a:t>
          </a:r>
          <a:r>
            <a:rPr lang="es-EC" sz="1800" dirty="0">
              <a:solidFill>
                <a:schemeClr val="bg1"/>
              </a:solidFill>
            </a:rPr>
            <a:t> presentará la denuncia, sustentos:</a:t>
          </a:r>
        </a:p>
        <a:p>
          <a:r>
            <a:rPr lang="es-EC" sz="1800" dirty="0">
              <a:solidFill>
                <a:schemeClr val="bg1"/>
              </a:solidFill>
            </a:rPr>
            <a:t>- Deberes de los sujetos obligados</a:t>
          </a:r>
        </a:p>
        <a:p>
          <a:r>
            <a:rPr lang="es-EC" sz="1800" dirty="0">
              <a:solidFill>
                <a:schemeClr val="bg1"/>
              </a:solidFill>
            </a:rPr>
            <a:t>- Omitan proceso metodológico: espacios participativos.</a:t>
          </a:r>
        </a:p>
      </dgm:t>
    </dgm:pt>
    <dgm:pt modelId="{C6C80381-60BE-4E0F-B413-E6770D0013AB}" type="parTrans" cxnId="{697F5AF1-C395-4924-9D7F-2DE98165BFEC}">
      <dgm:prSet/>
      <dgm:spPr/>
      <dgm:t>
        <a:bodyPr/>
        <a:lstStyle/>
        <a:p>
          <a:endParaRPr lang="es-EC"/>
        </a:p>
      </dgm:t>
    </dgm:pt>
    <dgm:pt modelId="{92723FB0-B992-4093-AEB4-F03CCA64AA57}" type="sibTrans" cxnId="{697F5AF1-C395-4924-9D7F-2DE98165BFEC}">
      <dgm:prSet/>
      <dgm:spPr/>
      <dgm:t>
        <a:bodyPr/>
        <a:lstStyle/>
        <a:p>
          <a:endParaRPr lang="es-EC"/>
        </a:p>
      </dgm:t>
    </dgm:pt>
    <dgm:pt modelId="{BFD33541-4BC6-4DEF-91BC-487B79B3738F}" type="pres">
      <dgm:prSet presAssocID="{A23CEED3-E79A-49E8-BDD9-9AC69D52CDD9}" presName="list" presStyleCnt="0">
        <dgm:presLayoutVars>
          <dgm:dir/>
          <dgm:animLvl val="lvl"/>
        </dgm:presLayoutVars>
      </dgm:prSet>
      <dgm:spPr/>
      <dgm:t>
        <a:bodyPr/>
        <a:lstStyle/>
        <a:p>
          <a:endParaRPr lang="es-EC"/>
        </a:p>
      </dgm:t>
    </dgm:pt>
    <dgm:pt modelId="{D1E5F120-CE8B-44AB-A9B3-B4617ACD54D7}" type="pres">
      <dgm:prSet presAssocID="{4AB6DD53-348B-4484-BBE3-8E80778F5997}" presName="posSpace" presStyleCnt="0"/>
      <dgm:spPr/>
    </dgm:pt>
    <dgm:pt modelId="{C71C2363-EFA6-4BFD-8849-356A2925737B}" type="pres">
      <dgm:prSet presAssocID="{4AB6DD53-348B-4484-BBE3-8E80778F5997}" presName="vertFlow" presStyleCnt="0"/>
      <dgm:spPr/>
    </dgm:pt>
    <dgm:pt modelId="{F93AB57D-2659-42B3-862C-AAA633F22587}" type="pres">
      <dgm:prSet presAssocID="{4AB6DD53-348B-4484-BBE3-8E80778F5997}" presName="topSpace" presStyleCnt="0"/>
      <dgm:spPr/>
    </dgm:pt>
    <dgm:pt modelId="{39E5150B-BDC9-415D-A17C-C8E32A022155}" type="pres">
      <dgm:prSet presAssocID="{4AB6DD53-348B-4484-BBE3-8E80778F5997}" presName="firstComp" presStyleCnt="0"/>
      <dgm:spPr/>
    </dgm:pt>
    <dgm:pt modelId="{29826279-E88B-4B2A-9284-3C22402E3BDC}" type="pres">
      <dgm:prSet presAssocID="{4AB6DD53-348B-4484-BBE3-8E80778F5997}" presName="firstChild" presStyleLbl="bgAccFollowNode1" presStyleIdx="0" presStyleCnt="8" custScaleX="125999" custScaleY="72060" custLinFactNeighborX="23138"/>
      <dgm:spPr/>
      <dgm:t>
        <a:bodyPr/>
        <a:lstStyle/>
        <a:p>
          <a:endParaRPr lang="es-EC"/>
        </a:p>
      </dgm:t>
    </dgm:pt>
    <dgm:pt modelId="{3345D191-FC5A-44E8-BB82-2694DD486A63}" type="pres">
      <dgm:prSet presAssocID="{4AB6DD53-348B-4484-BBE3-8E80778F5997}" presName="firstChildTx" presStyleLbl="bgAccFollowNode1" presStyleIdx="0" presStyleCnt="8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36A00D1A-79C9-49B7-8288-41064711319B}" type="pres">
      <dgm:prSet presAssocID="{57213CC5-DC14-47EA-8646-70354DCA55DF}" presName="comp" presStyleCnt="0"/>
      <dgm:spPr/>
    </dgm:pt>
    <dgm:pt modelId="{E6054F18-CE96-43C9-ABDC-F89709F7E3CB}" type="pres">
      <dgm:prSet presAssocID="{57213CC5-DC14-47EA-8646-70354DCA55DF}" presName="child" presStyleLbl="bgAccFollowNode1" presStyleIdx="1" presStyleCnt="8" custScaleX="125999" custScaleY="51494" custLinFactNeighborX="23138"/>
      <dgm:spPr/>
      <dgm:t>
        <a:bodyPr/>
        <a:lstStyle/>
        <a:p>
          <a:endParaRPr lang="es-EC"/>
        </a:p>
      </dgm:t>
    </dgm:pt>
    <dgm:pt modelId="{A72D49A0-E720-42B6-94C5-A75EB9520100}" type="pres">
      <dgm:prSet presAssocID="{57213CC5-DC14-47EA-8646-70354DCA55DF}" presName="childTx" presStyleLbl="bgAccFollowNode1" presStyleIdx="1" presStyleCnt="8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3A677BEF-D87D-486D-B7B3-D5350BC0B933}" type="pres">
      <dgm:prSet presAssocID="{016A9EDD-0947-4F87-B387-74492B8C5915}" presName="comp" presStyleCnt="0"/>
      <dgm:spPr/>
    </dgm:pt>
    <dgm:pt modelId="{DA8CA997-552F-4CFB-B2EF-50F7849D860C}" type="pres">
      <dgm:prSet presAssocID="{016A9EDD-0947-4F87-B387-74492B8C5915}" presName="child" presStyleLbl="bgAccFollowNode1" presStyleIdx="2" presStyleCnt="8" custScaleX="125999" custScaleY="60287" custLinFactNeighborX="23138"/>
      <dgm:spPr/>
      <dgm:t>
        <a:bodyPr/>
        <a:lstStyle/>
        <a:p>
          <a:endParaRPr lang="es-EC"/>
        </a:p>
      </dgm:t>
    </dgm:pt>
    <dgm:pt modelId="{410A8EA6-BEFA-419E-A7F0-A2F6D5F3BA94}" type="pres">
      <dgm:prSet presAssocID="{016A9EDD-0947-4F87-B387-74492B8C5915}" presName="childTx" presStyleLbl="bgAccFollowNode1" presStyleIdx="2" presStyleCnt="8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BF5A45BC-3869-47E7-A622-C79FE3B888AB}" type="pres">
      <dgm:prSet presAssocID="{6D2128CE-1689-47FF-944F-FBF97D93FDFC}" presName="comp" presStyleCnt="0"/>
      <dgm:spPr/>
    </dgm:pt>
    <dgm:pt modelId="{AA92A8A2-2DFE-44E3-9DBE-79D8AA034EBD}" type="pres">
      <dgm:prSet presAssocID="{6D2128CE-1689-47FF-944F-FBF97D93FDFC}" presName="child" presStyleLbl="bgAccFollowNode1" presStyleIdx="3" presStyleCnt="8" custScaleX="125999" custLinFactNeighborX="23138"/>
      <dgm:spPr/>
      <dgm:t>
        <a:bodyPr/>
        <a:lstStyle/>
        <a:p>
          <a:endParaRPr lang="es-EC"/>
        </a:p>
      </dgm:t>
    </dgm:pt>
    <dgm:pt modelId="{98E98424-1F5C-457C-A070-F35C4A571059}" type="pres">
      <dgm:prSet presAssocID="{6D2128CE-1689-47FF-944F-FBF97D93FDFC}" presName="childTx" presStyleLbl="bgAccFollowNode1" presStyleIdx="3" presStyleCnt="8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A8202C03-43D4-4C7E-BA38-6E794C35C144}" type="pres">
      <dgm:prSet presAssocID="{4AB6DD53-348B-4484-BBE3-8E80778F5997}" presName="negSpace" presStyleCnt="0"/>
      <dgm:spPr/>
    </dgm:pt>
    <dgm:pt modelId="{92CCB199-231E-44A5-9135-31DCB1D09E00}" type="pres">
      <dgm:prSet presAssocID="{4AB6DD53-348B-4484-BBE3-8E80778F5997}" presName="circle" presStyleLbl="node1" presStyleIdx="0" presStyleCnt="2" custScaleX="134870" custScaleY="131465" custLinFactNeighborX="-50336" custLinFactNeighborY="-4995"/>
      <dgm:spPr/>
      <dgm:t>
        <a:bodyPr/>
        <a:lstStyle/>
        <a:p>
          <a:endParaRPr lang="es-EC"/>
        </a:p>
      </dgm:t>
    </dgm:pt>
    <dgm:pt modelId="{45016A14-325A-42BD-94BA-F62DE6DC0229}" type="pres">
      <dgm:prSet presAssocID="{016E0FF9-8BF9-4A7B-84A1-A71FA557242F}" presName="transSpace" presStyleCnt="0"/>
      <dgm:spPr/>
    </dgm:pt>
    <dgm:pt modelId="{BB3C72B9-DC1B-4F04-81A7-7F644BDD4B7A}" type="pres">
      <dgm:prSet presAssocID="{E97100D4-8D51-4C57-9C30-A8A6A500A91B}" presName="posSpace" presStyleCnt="0"/>
      <dgm:spPr/>
    </dgm:pt>
    <dgm:pt modelId="{6EE25EB5-7685-4AB4-9CEB-C52034046F0C}" type="pres">
      <dgm:prSet presAssocID="{E97100D4-8D51-4C57-9C30-A8A6A500A91B}" presName="vertFlow" presStyleCnt="0"/>
      <dgm:spPr/>
    </dgm:pt>
    <dgm:pt modelId="{E684EBF6-6E10-4BA2-BFE5-E602BBF15AE7}" type="pres">
      <dgm:prSet presAssocID="{E97100D4-8D51-4C57-9C30-A8A6A500A91B}" presName="topSpace" presStyleCnt="0"/>
      <dgm:spPr/>
    </dgm:pt>
    <dgm:pt modelId="{0B1F6AFB-1E65-4626-A45A-B2561EBC690B}" type="pres">
      <dgm:prSet presAssocID="{E97100D4-8D51-4C57-9C30-A8A6A500A91B}" presName="firstComp" presStyleCnt="0"/>
      <dgm:spPr/>
    </dgm:pt>
    <dgm:pt modelId="{CB768AA8-CDDD-448E-8DB9-91C9C4E4F8A5}" type="pres">
      <dgm:prSet presAssocID="{E97100D4-8D51-4C57-9C30-A8A6A500A91B}" presName="firstChild" presStyleLbl="bgAccFollowNode1" presStyleIdx="4" presStyleCnt="8" custScaleX="124174" custScaleY="55819"/>
      <dgm:spPr/>
      <dgm:t>
        <a:bodyPr/>
        <a:lstStyle/>
        <a:p>
          <a:endParaRPr lang="es-EC"/>
        </a:p>
      </dgm:t>
    </dgm:pt>
    <dgm:pt modelId="{56279091-BCC3-4AD9-8C1D-478A2095E1CC}" type="pres">
      <dgm:prSet presAssocID="{E97100D4-8D51-4C57-9C30-A8A6A500A91B}" presName="firstChildTx" presStyleLbl="bgAccFollowNode1" presStyleIdx="4" presStyleCnt="8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1C63D33B-B284-4029-BA83-F43187B6984E}" type="pres">
      <dgm:prSet presAssocID="{0E1D3762-4C76-41FD-9A68-B433C2146E93}" presName="comp" presStyleCnt="0"/>
      <dgm:spPr/>
    </dgm:pt>
    <dgm:pt modelId="{BD792E72-EAF4-4615-82A1-F77994E9B41D}" type="pres">
      <dgm:prSet presAssocID="{0E1D3762-4C76-41FD-9A68-B433C2146E93}" presName="child" presStyleLbl="bgAccFollowNode1" presStyleIdx="5" presStyleCnt="8" custScaleX="124174" custScaleY="62217"/>
      <dgm:spPr/>
      <dgm:t>
        <a:bodyPr/>
        <a:lstStyle/>
        <a:p>
          <a:endParaRPr lang="es-EC"/>
        </a:p>
      </dgm:t>
    </dgm:pt>
    <dgm:pt modelId="{019D6378-3FCE-4665-8D99-0BFC48BB5659}" type="pres">
      <dgm:prSet presAssocID="{0E1D3762-4C76-41FD-9A68-B433C2146E93}" presName="childTx" presStyleLbl="bgAccFollowNode1" presStyleIdx="5" presStyleCnt="8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A0B2F01E-D91F-4493-A7D6-361173493E49}" type="pres">
      <dgm:prSet presAssocID="{374AADCF-CC09-4764-B813-B183947B916B}" presName="comp" presStyleCnt="0"/>
      <dgm:spPr/>
    </dgm:pt>
    <dgm:pt modelId="{2DD2F282-BF22-462F-9550-0282902C4BE1}" type="pres">
      <dgm:prSet presAssocID="{374AADCF-CC09-4764-B813-B183947B916B}" presName="child" presStyleLbl="bgAccFollowNode1" presStyleIdx="6" presStyleCnt="8" custScaleX="124174" custScaleY="35262"/>
      <dgm:spPr/>
      <dgm:t>
        <a:bodyPr/>
        <a:lstStyle/>
        <a:p>
          <a:endParaRPr lang="es-EC"/>
        </a:p>
      </dgm:t>
    </dgm:pt>
    <dgm:pt modelId="{B49A33D4-778E-4811-8F94-BEAF16CED6F5}" type="pres">
      <dgm:prSet presAssocID="{374AADCF-CC09-4764-B813-B183947B916B}" presName="childTx" presStyleLbl="bgAccFollowNode1" presStyleIdx="6" presStyleCnt="8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EEDC5755-131D-4441-B3A0-302BA69BF77A}" type="pres">
      <dgm:prSet presAssocID="{6C01D1ED-8231-4CCB-A89B-F0E282D1F9FB}" presName="comp" presStyleCnt="0"/>
      <dgm:spPr/>
    </dgm:pt>
    <dgm:pt modelId="{67EE97E0-8B59-402F-BE8D-9DCC56A9DFC9}" type="pres">
      <dgm:prSet presAssocID="{6C01D1ED-8231-4CCB-A89B-F0E282D1F9FB}" presName="child" presStyleLbl="bgAccFollowNode1" presStyleIdx="7" presStyleCnt="8" custScaleX="124174" custScaleY="125144"/>
      <dgm:spPr/>
      <dgm:t>
        <a:bodyPr/>
        <a:lstStyle/>
        <a:p>
          <a:endParaRPr lang="es-EC"/>
        </a:p>
      </dgm:t>
    </dgm:pt>
    <dgm:pt modelId="{F74E6159-983B-45D2-9A47-B0DC30F7A740}" type="pres">
      <dgm:prSet presAssocID="{6C01D1ED-8231-4CCB-A89B-F0E282D1F9FB}" presName="childTx" presStyleLbl="bgAccFollowNode1" presStyleIdx="7" presStyleCnt="8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A11661B1-5C3F-41E9-8648-E55BE19272A3}" type="pres">
      <dgm:prSet presAssocID="{E97100D4-8D51-4C57-9C30-A8A6A500A91B}" presName="negSpace" presStyleCnt="0"/>
      <dgm:spPr/>
    </dgm:pt>
    <dgm:pt modelId="{B6BC2A75-BCE0-4F32-BC00-9CB9DB755A52}" type="pres">
      <dgm:prSet presAssocID="{E97100D4-8D51-4C57-9C30-A8A6A500A91B}" presName="circle" presStyleLbl="node1" presStyleIdx="1" presStyleCnt="2" custScaleX="142041" custScaleY="135897" custLinFactNeighborX="-48268" custLinFactNeighborY="-141"/>
      <dgm:spPr/>
      <dgm:t>
        <a:bodyPr/>
        <a:lstStyle/>
        <a:p>
          <a:endParaRPr lang="es-EC"/>
        </a:p>
      </dgm:t>
    </dgm:pt>
  </dgm:ptLst>
  <dgm:cxnLst>
    <dgm:cxn modelId="{48D77866-8C24-41EA-9FAF-0B3E1292AB68}" srcId="{E97100D4-8D51-4C57-9C30-A8A6A500A91B}" destId="{3D2047AF-1700-428B-8B97-9E7A3FDED614}" srcOrd="0" destOrd="0" parTransId="{24FF89E8-128C-4238-9516-53069E86CFCD}" sibTransId="{64FCB2F8-5B39-44A7-AE9E-80DE4F8848C7}"/>
    <dgm:cxn modelId="{697F5AF1-C395-4924-9D7F-2DE98165BFEC}" srcId="{E97100D4-8D51-4C57-9C30-A8A6A500A91B}" destId="{6C01D1ED-8231-4CCB-A89B-F0E282D1F9FB}" srcOrd="3" destOrd="0" parTransId="{C6C80381-60BE-4E0F-B413-E6770D0013AB}" sibTransId="{92723FB0-B992-4093-AEB4-F03CCA64AA57}"/>
    <dgm:cxn modelId="{7589DF78-0F10-49B6-BE6B-9A76084986D6}" srcId="{4AB6DD53-348B-4484-BBE3-8E80778F5997}" destId="{57213CC5-DC14-47EA-8646-70354DCA55DF}" srcOrd="1" destOrd="0" parTransId="{0FF875BC-1CEF-4762-A78B-887FFCF7F2C1}" sibTransId="{5CA09119-BD40-4FEE-8A60-E2FBCF4724E6}"/>
    <dgm:cxn modelId="{D26C9B0A-BC42-432D-9AA4-4245F151BB59}" type="presOf" srcId="{374AADCF-CC09-4764-B813-B183947B916B}" destId="{B49A33D4-778E-4811-8F94-BEAF16CED6F5}" srcOrd="1" destOrd="0" presId="urn:microsoft.com/office/officeart/2005/8/layout/hList9"/>
    <dgm:cxn modelId="{8A6F2636-8DE8-4B5E-84E2-AB39F312909C}" type="presOf" srcId="{ABD861E4-160E-40AB-AB23-E484C40128D9}" destId="{3345D191-FC5A-44E8-BB82-2694DD486A63}" srcOrd="1" destOrd="0" presId="urn:microsoft.com/office/officeart/2005/8/layout/hList9"/>
    <dgm:cxn modelId="{EC6E8984-FC18-408D-914E-3061498B9391}" srcId="{A23CEED3-E79A-49E8-BDD9-9AC69D52CDD9}" destId="{4AB6DD53-348B-4484-BBE3-8E80778F5997}" srcOrd="0" destOrd="0" parTransId="{8AB7558D-5C57-4FEB-BE5F-01ADE4579310}" sibTransId="{016E0FF9-8BF9-4A7B-84A1-A71FA557242F}"/>
    <dgm:cxn modelId="{406711ED-F53F-42B4-A7B5-BFF2A54D9616}" type="presOf" srcId="{016A9EDD-0947-4F87-B387-74492B8C5915}" destId="{DA8CA997-552F-4CFB-B2EF-50F7849D860C}" srcOrd="0" destOrd="0" presId="urn:microsoft.com/office/officeart/2005/8/layout/hList9"/>
    <dgm:cxn modelId="{1752C533-3FE4-4F70-A75C-FC3819949952}" type="presOf" srcId="{0E1D3762-4C76-41FD-9A68-B433C2146E93}" destId="{BD792E72-EAF4-4615-82A1-F77994E9B41D}" srcOrd="0" destOrd="0" presId="urn:microsoft.com/office/officeart/2005/8/layout/hList9"/>
    <dgm:cxn modelId="{F9CA0B7A-AB7D-4B52-92DD-ED723FC79DED}" type="presOf" srcId="{6D2128CE-1689-47FF-944F-FBF97D93FDFC}" destId="{98E98424-1F5C-457C-A070-F35C4A571059}" srcOrd="1" destOrd="0" presId="urn:microsoft.com/office/officeart/2005/8/layout/hList9"/>
    <dgm:cxn modelId="{919483A3-A7EE-4ADD-9BDC-BF0A7B428EC0}" srcId="{4AB6DD53-348B-4484-BBE3-8E80778F5997}" destId="{ABD861E4-160E-40AB-AB23-E484C40128D9}" srcOrd="0" destOrd="0" parTransId="{8E7687A9-1870-4FA5-9A7D-0FA551C0D739}" sibTransId="{3EBE5CAB-9A70-4052-AA0E-55BC268F70A2}"/>
    <dgm:cxn modelId="{7519EE2C-65F8-4472-AB73-0F26069B85A5}" type="presOf" srcId="{016A9EDD-0947-4F87-B387-74492B8C5915}" destId="{410A8EA6-BEFA-419E-A7F0-A2F6D5F3BA94}" srcOrd="1" destOrd="0" presId="urn:microsoft.com/office/officeart/2005/8/layout/hList9"/>
    <dgm:cxn modelId="{6FB0425E-1B80-4C45-9954-46E9EE8B706D}" srcId="{A23CEED3-E79A-49E8-BDD9-9AC69D52CDD9}" destId="{E97100D4-8D51-4C57-9C30-A8A6A500A91B}" srcOrd="1" destOrd="0" parTransId="{99B5002A-67D1-4113-9DEA-19FBB845811F}" sibTransId="{3803B226-4EE7-4E19-B9E8-41A2CE74A7C0}"/>
    <dgm:cxn modelId="{8B833DF1-3073-431E-BBC7-C07E70B4F0CC}" type="presOf" srcId="{A23CEED3-E79A-49E8-BDD9-9AC69D52CDD9}" destId="{BFD33541-4BC6-4DEF-91BC-487B79B3738F}" srcOrd="0" destOrd="0" presId="urn:microsoft.com/office/officeart/2005/8/layout/hList9"/>
    <dgm:cxn modelId="{4CBB0F64-04FF-4E82-8FCB-A399F5C563EB}" type="presOf" srcId="{6D2128CE-1689-47FF-944F-FBF97D93FDFC}" destId="{AA92A8A2-2DFE-44E3-9DBE-79D8AA034EBD}" srcOrd="0" destOrd="0" presId="urn:microsoft.com/office/officeart/2005/8/layout/hList9"/>
    <dgm:cxn modelId="{575B0C17-AE27-451D-8ACC-30364EA32C73}" srcId="{4AB6DD53-348B-4484-BBE3-8E80778F5997}" destId="{016A9EDD-0947-4F87-B387-74492B8C5915}" srcOrd="2" destOrd="0" parTransId="{CC736659-E00B-435E-B179-FD071685FE44}" sibTransId="{CDB3FD67-E4BF-40B7-9B29-43B24AD160DF}"/>
    <dgm:cxn modelId="{687667EA-4FCC-4CCC-9E3D-44857FE85D2E}" type="presOf" srcId="{3D2047AF-1700-428B-8B97-9E7A3FDED614}" destId="{56279091-BCC3-4AD9-8C1D-478A2095E1CC}" srcOrd="1" destOrd="0" presId="urn:microsoft.com/office/officeart/2005/8/layout/hList9"/>
    <dgm:cxn modelId="{3D4637FA-04AE-444A-AD4A-F992B0B36590}" srcId="{E97100D4-8D51-4C57-9C30-A8A6A500A91B}" destId="{0E1D3762-4C76-41FD-9A68-B433C2146E93}" srcOrd="1" destOrd="0" parTransId="{B9961147-686A-4A51-AD73-A3F2407654C4}" sibTransId="{D3F1C207-DB28-4819-9CFD-D0D8CEA4F138}"/>
    <dgm:cxn modelId="{39E40448-911F-483B-B4EF-8790A78FACF8}" type="presOf" srcId="{3D2047AF-1700-428B-8B97-9E7A3FDED614}" destId="{CB768AA8-CDDD-448E-8DB9-91C9C4E4F8A5}" srcOrd="0" destOrd="0" presId="urn:microsoft.com/office/officeart/2005/8/layout/hList9"/>
    <dgm:cxn modelId="{B9AE7C07-928F-4BB1-BF2E-4E1B743527D4}" srcId="{4AB6DD53-348B-4484-BBE3-8E80778F5997}" destId="{6D2128CE-1689-47FF-944F-FBF97D93FDFC}" srcOrd="3" destOrd="0" parTransId="{25755B3B-8399-4438-B22C-9E90DA65D014}" sibTransId="{57DE2322-4AB3-4E66-8B5A-9CE93F12F090}"/>
    <dgm:cxn modelId="{FCBD8060-8A1B-4B60-AB42-C41F163ADA40}" srcId="{E97100D4-8D51-4C57-9C30-A8A6A500A91B}" destId="{374AADCF-CC09-4764-B813-B183947B916B}" srcOrd="2" destOrd="0" parTransId="{7FD0ED7C-A24C-4369-941E-211FBD7D28C0}" sibTransId="{955AAD16-57C9-4803-8E89-FAA2C3B702B2}"/>
    <dgm:cxn modelId="{0E4BA9C5-9F74-4A51-9A19-D2A6CA05EEE1}" type="presOf" srcId="{374AADCF-CC09-4764-B813-B183947B916B}" destId="{2DD2F282-BF22-462F-9550-0282902C4BE1}" srcOrd="0" destOrd="0" presId="urn:microsoft.com/office/officeart/2005/8/layout/hList9"/>
    <dgm:cxn modelId="{1B075589-D435-4AC1-B3FB-A3D1065D9F77}" type="presOf" srcId="{6C01D1ED-8231-4CCB-A89B-F0E282D1F9FB}" destId="{67EE97E0-8B59-402F-BE8D-9DCC56A9DFC9}" srcOrd="0" destOrd="0" presId="urn:microsoft.com/office/officeart/2005/8/layout/hList9"/>
    <dgm:cxn modelId="{DB462AB2-1581-4E8D-BC16-9AD6D9DAB0DC}" type="presOf" srcId="{57213CC5-DC14-47EA-8646-70354DCA55DF}" destId="{A72D49A0-E720-42B6-94C5-A75EB9520100}" srcOrd="1" destOrd="0" presId="urn:microsoft.com/office/officeart/2005/8/layout/hList9"/>
    <dgm:cxn modelId="{3876BE06-A9BE-4E25-9B90-6E90BF139474}" type="presOf" srcId="{4AB6DD53-348B-4484-BBE3-8E80778F5997}" destId="{92CCB199-231E-44A5-9135-31DCB1D09E00}" srcOrd="0" destOrd="0" presId="urn:microsoft.com/office/officeart/2005/8/layout/hList9"/>
    <dgm:cxn modelId="{FFADE7F0-8977-4510-8BE6-1CEC72BA2C3B}" type="presOf" srcId="{6C01D1ED-8231-4CCB-A89B-F0E282D1F9FB}" destId="{F74E6159-983B-45D2-9A47-B0DC30F7A740}" srcOrd="1" destOrd="0" presId="urn:microsoft.com/office/officeart/2005/8/layout/hList9"/>
    <dgm:cxn modelId="{64239DBD-1946-41E5-84F2-72D387A4F361}" type="presOf" srcId="{ABD861E4-160E-40AB-AB23-E484C40128D9}" destId="{29826279-E88B-4B2A-9284-3C22402E3BDC}" srcOrd="0" destOrd="0" presId="urn:microsoft.com/office/officeart/2005/8/layout/hList9"/>
    <dgm:cxn modelId="{64BFEFF4-4023-4C6A-B1BD-DE7D71C288B7}" type="presOf" srcId="{E97100D4-8D51-4C57-9C30-A8A6A500A91B}" destId="{B6BC2A75-BCE0-4F32-BC00-9CB9DB755A52}" srcOrd="0" destOrd="0" presId="urn:microsoft.com/office/officeart/2005/8/layout/hList9"/>
    <dgm:cxn modelId="{49684818-6D0C-4042-B6A8-14F5EC444700}" type="presOf" srcId="{57213CC5-DC14-47EA-8646-70354DCA55DF}" destId="{E6054F18-CE96-43C9-ABDC-F89709F7E3CB}" srcOrd="0" destOrd="0" presId="urn:microsoft.com/office/officeart/2005/8/layout/hList9"/>
    <dgm:cxn modelId="{E266B021-8972-4016-9397-023792648C70}" type="presOf" srcId="{0E1D3762-4C76-41FD-9A68-B433C2146E93}" destId="{019D6378-3FCE-4665-8D99-0BFC48BB5659}" srcOrd="1" destOrd="0" presId="urn:microsoft.com/office/officeart/2005/8/layout/hList9"/>
    <dgm:cxn modelId="{07C85B1A-DDB7-44A7-84E6-AA1B69B078FB}" type="presParOf" srcId="{BFD33541-4BC6-4DEF-91BC-487B79B3738F}" destId="{D1E5F120-CE8B-44AB-A9B3-B4617ACD54D7}" srcOrd="0" destOrd="0" presId="urn:microsoft.com/office/officeart/2005/8/layout/hList9"/>
    <dgm:cxn modelId="{8BD69748-2CC2-418D-8AEE-A605BEADE316}" type="presParOf" srcId="{BFD33541-4BC6-4DEF-91BC-487B79B3738F}" destId="{C71C2363-EFA6-4BFD-8849-356A2925737B}" srcOrd="1" destOrd="0" presId="urn:microsoft.com/office/officeart/2005/8/layout/hList9"/>
    <dgm:cxn modelId="{24313101-7945-41A4-BEFF-D832856F5D2F}" type="presParOf" srcId="{C71C2363-EFA6-4BFD-8849-356A2925737B}" destId="{F93AB57D-2659-42B3-862C-AAA633F22587}" srcOrd="0" destOrd="0" presId="urn:microsoft.com/office/officeart/2005/8/layout/hList9"/>
    <dgm:cxn modelId="{994A828A-8EB1-4060-803C-7C4AFDD5417F}" type="presParOf" srcId="{C71C2363-EFA6-4BFD-8849-356A2925737B}" destId="{39E5150B-BDC9-415D-A17C-C8E32A022155}" srcOrd="1" destOrd="0" presId="urn:microsoft.com/office/officeart/2005/8/layout/hList9"/>
    <dgm:cxn modelId="{2B2D18E7-C2E0-4D00-90E9-F4DC5F3C8FFA}" type="presParOf" srcId="{39E5150B-BDC9-415D-A17C-C8E32A022155}" destId="{29826279-E88B-4B2A-9284-3C22402E3BDC}" srcOrd="0" destOrd="0" presId="urn:microsoft.com/office/officeart/2005/8/layout/hList9"/>
    <dgm:cxn modelId="{99190477-60FE-48A9-A6AE-3FDE961BB0E0}" type="presParOf" srcId="{39E5150B-BDC9-415D-A17C-C8E32A022155}" destId="{3345D191-FC5A-44E8-BB82-2694DD486A63}" srcOrd="1" destOrd="0" presId="urn:microsoft.com/office/officeart/2005/8/layout/hList9"/>
    <dgm:cxn modelId="{1988437E-0867-4F10-A2B2-14C355ED925E}" type="presParOf" srcId="{C71C2363-EFA6-4BFD-8849-356A2925737B}" destId="{36A00D1A-79C9-49B7-8288-41064711319B}" srcOrd="2" destOrd="0" presId="urn:microsoft.com/office/officeart/2005/8/layout/hList9"/>
    <dgm:cxn modelId="{796AD525-091E-4D06-9762-29EAFD09BC93}" type="presParOf" srcId="{36A00D1A-79C9-49B7-8288-41064711319B}" destId="{E6054F18-CE96-43C9-ABDC-F89709F7E3CB}" srcOrd="0" destOrd="0" presId="urn:microsoft.com/office/officeart/2005/8/layout/hList9"/>
    <dgm:cxn modelId="{5E089CFA-07D7-4162-A95A-0456A6EFF4FB}" type="presParOf" srcId="{36A00D1A-79C9-49B7-8288-41064711319B}" destId="{A72D49A0-E720-42B6-94C5-A75EB9520100}" srcOrd="1" destOrd="0" presId="urn:microsoft.com/office/officeart/2005/8/layout/hList9"/>
    <dgm:cxn modelId="{798C8C9B-69B9-4B2C-B406-6A4A20F45893}" type="presParOf" srcId="{C71C2363-EFA6-4BFD-8849-356A2925737B}" destId="{3A677BEF-D87D-486D-B7B3-D5350BC0B933}" srcOrd="3" destOrd="0" presId="urn:microsoft.com/office/officeart/2005/8/layout/hList9"/>
    <dgm:cxn modelId="{79D41D8C-122F-473A-B4B1-5EF9F89516D1}" type="presParOf" srcId="{3A677BEF-D87D-486D-B7B3-D5350BC0B933}" destId="{DA8CA997-552F-4CFB-B2EF-50F7849D860C}" srcOrd="0" destOrd="0" presId="urn:microsoft.com/office/officeart/2005/8/layout/hList9"/>
    <dgm:cxn modelId="{991C8E93-CFDD-4E06-8127-6DDEE9DB1A27}" type="presParOf" srcId="{3A677BEF-D87D-486D-B7B3-D5350BC0B933}" destId="{410A8EA6-BEFA-419E-A7F0-A2F6D5F3BA94}" srcOrd="1" destOrd="0" presId="urn:microsoft.com/office/officeart/2005/8/layout/hList9"/>
    <dgm:cxn modelId="{5E643CAA-BB1E-4A42-9B56-57D59137FB97}" type="presParOf" srcId="{C71C2363-EFA6-4BFD-8849-356A2925737B}" destId="{BF5A45BC-3869-47E7-A622-C79FE3B888AB}" srcOrd="4" destOrd="0" presId="urn:microsoft.com/office/officeart/2005/8/layout/hList9"/>
    <dgm:cxn modelId="{C5A3FD79-3F1A-45F1-B53C-8DA75F8A6DC8}" type="presParOf" srcId="{BF5A45BC-3869-47E7-A622-C79FE3B888AB}" destId="{AA92A8A2-2DFE-44E3-9DBE-79D8AA034EBD}" srcOrd="0" destOrd="0" presId="urn:microsoft.com/office/officeart/2005/8/layout/hList9"/>
    <dgm:cxn modelId="{C89C6CDC-C58A-40FC-8094-060791E9FB67}" type="presParOf" srcId="{BF5A45BC-3869-47E7-A622-C79FE3B888AB}" destId="{98E98424-1F5C-457C-A070-F35C4A571059}" srcOrd="1" destOrd="0" presId="urn:microsoft.com/office/officeart/2005/8/layout/hList9"/>
    <dgm:cxn modelId="{72968567-5AA0-4266-9062-888BD7B46E67}" type="presParOf" srcId="{BFD33541-4BC6-4DEF-91BC-487B79B3738F}" destId="{A8202C03-43D4-4C7E-BA38-6E794C35C144}" srcOrd="2" destOrd="0" presId="urn:microsoft.com/office/officeart/2005/8/layout/hList9"/>
    <dgm:cxn modelId="{146C62DE-D607-41A3-A00A-BE5B0A523695}" type="presParOf" srcId="{BFD33541-4BC6-4DEF-91BC-487B79B3738F}" destId="{92CCB199-231E-44A5-9135-31DCB1D09E00}" srcOrd="3" destOrd="0" presId="urn:microsoft.com/office/officeart/2005/8/layout/hList9"/>
    <dgm:cxn modelId="{11736E77-CA80-4BB4-A3FD-B029DB93A840}" type="presParOf" srcId="{BFD33541-4BC6-4DEF-91BC-487B79B3738F}" destId="{45016A14-325A-42BD-94BA-F62DE6DC0229}" srcOrd="4" destOrd="0" presId="urn:microsoft.com/office/officeart/2005/8/layout/hList9"/>
    <dgm:cxn modelId="{0457EF4A-9004-44F9-A44E-6A8275E76635}" type="presParOf" srcId="{BFD33541-4BC6-4DEF-91BC-487B79B3738F}" destId="{BB3C72B9-DC1B-4F04-81A7-7F644BDD4B7A}" srcOrd="5" destOrd="0" presId="urn:microsoft.com/office/officeart/2005/8/layout/hList9"/>
    <dgm:cxn modelId="{E157EE7C-52FB-4809-9B41-E42CC01DF3B0}" type="presParOf" srcId="{BFD33541-4BC6-4DEF-91BC-487B79B3738F}" destId="{6EE25EB5-7685-4AB4-9CEB-C52034046F0C}" srcOrd="6" destOrd="0" presId="urn:microsoft.com/office/officeart/2005/8/layout/hList9"/>
    <dgm:cxn modelId="{055F9B53-3BEB-416B-87A5-DFAAA1CC81F7}" type="presParOf" srcId="{6EE25EB5-7685-4AB4-9CEB-C52034046F0C}" destId="{E684EBF6-6E10-4BA2-BFE5-E602BBF15AE7}" srcOrd="0" destOrd="0" presId="urn:microsoft.com/office/officeart/2005/8/layout/hList9"/>
    <dgm:cxn modelId="{A0D53891-F664-4669-B05A-E654B2EE5E3D}" type="presParOf" srcId="{6EE25EB5-7685-4AB4-9CEB-C52034046F0C}" destId="{0B1F6AFB-1E65-4626-A45A-B2561EBC690B}" srcOrd="1" destOrd="0" presId="urn:microsoft.com/office/officeart/2005/8/layout/hList9"/>
    <dgm:cxn modelId="{FB909ADE-EC5A-4329-A64E-8FFD91721ABA}" type="presParOf" srcId="{0B1F6AFB-1E65-4626-A45A-B2561EBC690B}" destId="{CB768AA8-CDDD-448E-8DB9-91C9C4E4F8A5}" srcOrd="0" destOrd="0" presId="urn:microsoft.com/office/officeart/2005/8/layout/hList9"/>
    <dgm:cxn modelId="{273DF519-127F-4520-8EA4-A93AE85DB377}" type="presParOf" srcId="{0B1F6AFB-1E65-4626-A45A-B2561EBC690B}" destId="{56279091-BCC3-4AD9-8C1D-478A2095E1CC}" srcOrd="1" destOrd="0" presId="urn:microsoft.com/office/officeart/2005/8/layout/hList9"/>
    <dgm:cxn modelId="{C8A95ADE-65D8-4FF0-81B6-26A730D6E05D}" type="presParOf" srcId="{6EE25EB5-7685-4AB4-9CEB-C52034046F0C}" destId="{1C63D33B-B284-4029-BA83-F43187B6984E}" srcOrd="2" destOrd="0" presId="urn:microsoft.com/office/officeart/2005/8/layout/hList9"/>
    <dgm:cxn modelId="{922C9112-F6D2-46DB-955F-A41B31B4C886}" type="presParOf" srcId="{1C63D33B-B284-4029-BA83-F43187B6984E}" destId="{BD792E72-EAF4-4615-82A1-F77994E9B41D}" srcOrd="0" destOrd="0" presId="urn:microsoft.com/office/officeart/2005/8/layout/hList9"/>
    <dgm:cxn modelId="{40A7EE91-1C9C-4BEF-97BB-8437A9611D89}" type="presParOf" srcId="{1C63D33B-B284-4029-BA83-F43187B6984E}" destId="{019D6378-3FCE-4665-8D99-0BFC48BB5659}" srcOrd="1" destOrd="0" presId="urn:microsoft.com/office/officeart/2005/8/layout/hList9"/>
    <dgm:cxn modelId="{6A39BDA1-82D6-4848-AFEC-4737F9280160}" type="presParOf" srcId="{6EE25EB5-7685-4AB4-9CEB-C52034046F0C}" destId="{A0B2F01E-D91F-4493-A7D6-361173493E49}" srcOrd="3" destOrd="0" presId="urn:microsoft.com/office/officeart/2005/8/layout/hList9"/>
    <dgm:cxn modelId="{088278EB-D08A-4418-86CD-09BAC68EEEB6}" type="presParOf" srcId="{A0B2F01E-D91F-4493-A7D6-361173493E49}" destId="{2DD2F282-BF22-462F-9550-0282902C4BE1}" srcOrd="0" destOrd="0" presId="urn:microsoft.com/office/officeart/2005/8/layout/hList9"/>
    <dgm:cxn modelId="{1BF0EF16-D48A-4841-91C8-0EB0CC4DC697}" type="presParOf" srcId="{A0B2F01E-D91F-4493-A7D6-361173493E49}" destId="{B49A33D4-778E-4811-8F94-BEAF16CED6F5}" srcOrd="1" destOrd="0" presId="urn:microsoft.com/office/officeart/2005/8/layout/hList9"/>
    <dgm:cxn modelId="{ADC0C4CA-26EE-4B15-A3CD-9E770B8FB6CA}" type="presParOf" srcId="{6EE25EB5-7685-4AB4-9CEB-C52034046F0C}" destId="{EEDC5755-131D-4441-B3A0-302BA69BF77A}" srcOrd="4" destOrd="0" presId="urn:microsoft.com/office/officeart/2005/8/layout/hList9"/>
    <dgm:cxn modelId="{ACB7065E-57FE-4A25-9D98-FA9BE6D28589}" type="presParOf" srcId="{EEDC5755-131D-4441-B3A0-302BA69BF77A}" destId="{67EE97E0-8B59-402F-BE8D-9DCC56A9DFC9}" srcOrd="0" destOrd="0" presId="urn:microsoft.com/office/officeart/2005/8/layout/hList9"/>
    <dgm:cxn modelId="{67695E03-B197-4841-928D-53F8BB5FADA3}" type="presParOf" srcId="{EEDC5755-131D-4441-B3A0-302BA69BF77A}" destId="{F74E6159-983B-45D2-9A47-B0DC30F7A740}" srcOrd="1" destOrd="0" presId="urn:microsoft.com/office/officeart/2005/8/layout/hList9"/>
    <dgm:cxn modelId="{9B34776B-1AAE-4C58-8787-6D08A788F4FA}" type="presParOf" srcId="{BFD33541-4BC6-4DEF-91BC-487B79B3738F}" destId="{A11661B1-5C3F-41E9-8648-E55BE19272A3}" srcOrd="7" destOrd="0" presId="urn:microsoft.com/office/officeart/2005/8/layout/hList9"/>
    <dgm:cxn modelId="{EA2D8234-6F80-4827-980D-5175B095F4B3}" type="presParOf" srcId="{BFD33541-4BC6-4DEF-91BC-487B79B3738F}" destId="{B6BC2A75-BCE0-4F32-BC00-9CB9DB755A52}" srcOrd="8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4B749CB9-E47B-4972-AA5D-245C1FEB5C27}" type="doc">
      <dgm:prSet loTypeId="urn:microsoft.com/office/officeart/2005/8/layout/process1" loCatId="process" qsTypeId="urn:microsoft.com/office/officeart/2005/8/quickstyle/simple1" qsCatId="simple" csTypeId="urn:microsoft.com/office/officeart/2005/8/colors/colorful4" csCatId="colorful" phldr="1"/>
      <dgm:spPr/>
    </dgm:pt>
    <dgm:pt modelId="{A704DEDF-C882-4DEF-B238-2DE2162C0129}">
      <dgm:prSet phldrT="[Texto]"/>
      <dgm:spPr/>
      <dgm:t>
        <a:bodyPr/>
        <a:lstStyle/>
        <a:p>
          <a:r>
            <a:rPr lang="es-EC" b="1" dirty="0">
              <a:solidFill>
                <a:schemeClr val="bg1"/>
              </a:solidFill>
            </a:rPr>
            <a:t>FASE 1: </a:t>
          </a:r>
          <a:r>
            <a:rPr lang="es-EC" dirty="0">
              <a:solidFill>
                <a:schemeClr val="bg1"/>
              </a:solidFill>
            </a:rPr>
            <a:t>MARZO Y ABRIL</a:t>
          </a:r>
        </a:p>
      </dgm:t>
    </dgm:pt>
    <dgm:pt modelId="{A63CB2A4-794B-4395-8DCB-035EEFB3A5FA}" type="parTrans" cxnId="{742FF38D-471A-492E-A2AF-3EF7DA66819F}">
      <dgm:prSet/>
      <dgm:spPr/>
      <dgm:t>
        <a:bodyPr/>
        <a:lstStyle/>
        <a:p>
          <a:endParaRPr lang="es-EC"/>
        </a:p>
      </dgm:t>
    </dgm:pt>
    <dgm:pt modelId="{94F35D54-11F2-4048-81E7-7B0CD07AB2F9}" type="sibTrans" cxnId="{742FF38D-471A-492E-A2AF-3EF7DA66819F}">
      <dgm:prSet/>
      <dgm:spPr/>
      <dgm:t>
        <a:bodyPr/>
        <a:lstStyle/>
        <a:p>
          <a:endParaRPr lang="es-EC"/>
        </a:p>
      </dgm:t>
    </dgm:pt>
    <dgm:pt modelId="{F69EEE1F-8519-4069-A5A9-B8F335659394}">
      <dgm:prSet phldrT="[Texto]"/>
      <dgm:spPr/>
      <dgm:t>
        <a:bodyPr/>
        <a:lstStyle/>
        <a:p>
          <a:r>
            <a:rPr lang="es-EC" b="1" dirty="0">
              <a:solidFill>
                <a:schemeClr val="bg1"/>
              </a:solidFill>
            </a:rPr>
            <a:t>FASE 2:</a:t>
          </a:r>
        </a:p>
        <a:p>
          <a:r>
            <a:rPr lang="es-EC" dirty="0">
              <a:solidFill>
                <a:schemeClr val="bg1"/>
              </a:solidFill>
            </a:rPr>
            <a:t>MAYO</a:t>
          </a:r>
        </a:p>
      </dgm:t>
    </dgm:pt>
    <dgm:pt modelId="{387AF933-6785-4317-823B-3340BA72E698}" type="parTrans" cxnId="{C031BF1A-017E-453B-8E59-1214A00992C8}">
      <dgm:prSet/>
      <dgm:spPr/>
      <dgm:t>
        <a:bodyPr/>
        <a:lstStyle/>
        <a:p>
          <a:endParaRPr lang="es-EC"/>
        </a:p>
      </dgm:t>
    </dgm:pt>
    <dgm:pt modelId="{44076C3F-FDBC-4585-B5A1-6947037C749F}" type="sibTrans" cxnId="{C031BF1A-017E-453B-8E59-1214A00992C8}">
      <dgm:prSet/>
      <dgm:spPr/>
      <dgm:t>
        <a:bodyPr/>
        <a:lstStyle/>
        <a:p>
          <a:endParaRPr lang="es-EC"/>
        </a:p>
      </dgm:t>
    </dgm:pt>
    <dgm:pt modelId="{AE7F8500-7076-4BFF-A305-58703F4A0F3C}">
      <dgm:prSet phldrT="[Texto]"/>
      <dgm:spPr/>
      <dgm:t>
        <a:bodyPr/>
        <a:lstStyle/>
        <a:p>
          <a:r>
            <a:rPr lang="es-EC" b="1" dirty="0">
              <a:solidFill>
                <a:schemeClr val="bg1"/>
              </a:solidFill>
            </a:rPr>
            <a:t>FASE 3:</a:t>
          </a:r>
        </a:p>
        <a:p>
          <a:r>
            <a:rPr lang="es-EC" dirty="0">
              <a:solidFill>
                <a:schemeClr val="bg1"/>
              </a:solidFill>
            </a:rPr>
            <a:t>JUNIO</a:t>
          </a:r>
        </a:p>
      </dgm:t>
    </dgm:pt>
    <dgm:pt modelId="{C488FF25-099B-40F8-B25D-75DE735F816C}" type="parTrans" cxnId="{D4B96688-FEF3-4D39-92E0-9974CAFE6B0D}">
      <dgm:prSet/>
      <dgm:spPr/>
      <dgm:t>
        <a:bodyPr/>
        <a:lstStyle/>
        <a:p>
          <a:endParaRPr lang="es-EC"/>
        </a:p>
      </dgm:t>
    </dgm:pt>
    <dgm:pt modelId="{F8AC723D-DB04-4DC4-9299-4578AF85A8CE}" type="sibTrans" cxnId="{D4B96688-FEF3-4D39-92E0-9974CAFE6B0D}">
      <dgm:prSet/>
      <dgm:spPr/>
      <dgm:t>
        <a:bodyPr/>
        <a:lstStyle/>
        <a:p>
          <a:endParaRPr lang="es-EC"/>
        </a:p>
      </dgm:t>
    </dgm:pt>
    <dgm:pt modelId="{33893848-A159-4BBB-8BE8-6A5BF50A63C8}">
      <dgm:prSet phldrT="[Texto]"/>
      <dgm:spPr/>
      <dgm:t>
        <a:bodyPr/>
        <a:lstStyle/>
        <a:p>
          <a:r>
            <a:rPr lang="es-EC" b="1" dirty="0">
              <a:solidFill>
                <a:schemeClr val="bg1"/>
              </a:solidFill>
            </a:rPr>
            <a:t>FASE 4:</a:t>
          </a:r>
        </a:p>
        <a:p>
          <a:r>
            <a:rPr lang="es-EC" dirty="0">
              <a:solidFill>
                <a:schemeClr val="bg1"/>
              </a:solidFill>
            </a:rPr>
            <a:t>JULIO</a:t>
          </a:r>
        </a:p>
      </dgm:t>
    </dgm:pt>
    <dgm:pt modelId="{9093CB22-6BB8-47AF-858B-82041A269208}" type="parTrans" cxnId="{4AC3D57E-EF84-459A-9EC5-2E368160BC8F}">
      <dgm:prSet/>
      <dgm:spPr/>
      <dgm:t>
        <a:bodyPr/>
        <a:lstStyle/>
        <a:p>
          <a:endParaRPr lang="es-EC"/>
        </a:p>
      </dgm:t>
    </dgm:pt>
    <dgm:pt modelId="{38A0A65F-F3DA-470A-9C93-FDDC337F7572}" type="sibTrans" cxnId="{4AC3D57E-EF84-459A-9EC5-2E368160BC8F}">
      <dgm:prSet/>
      <dgm:spPr/>
      <dgm:t>
        <a:bodyPr/>
        <a:lstStyle/>
        <a:p>
          <a:endParaRPr lang="es-EC"/>
        </a:p>
      </dgm:t>
    </dgm:pt>
    <dgm:pt modelId="{D7FBE2C5-0B09-4F0D-9DE1-FFF99BAB07E9}" type="pres">
      <dgm:prSet presAssocID="{4B749CB9-E47B-4972-AA5D-245C1FEB5C27}" presName="Name0" presStyleCnt="0">
        <dgm:presLayoutVars>
          <dgm:dir/>
          <dgm:resizeHandles val="exact"/>
        </dgm:presLayoutVars>
      </dgm:prSet>
      <dgm:spPr/>
    </dgm:pt>
    <dgm:pt modelId="{21AE2DD5-5C3F-4660-A4E9-29B173221CFC}" type="pres">
      <dgm:prSet presAssocID="{A704DEDF-C882-4DEF-B238-2DE2162C0129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40D61543-1CE5-43CA-8BD4-4E1F2457F1F0}" type="pres">
      <dgm:prSet presAssocID="{94F35D54-11F2-4048-81E7-7B0CD07AB2F9}" presName="sibTrans" presStyleLbl="sibTrans2D1" presStyleIdx="0" presStyleCnt="3"/>
      <dgm:spPr/>
      <dgm:t>
        <a:bodyPr/>
        <a:lstStyle/>
        <a:p>
          <a:endParaRPr lang="es-EC"/>
        </a:p>
      </dgm:t>
    </dgm:pt>
    <dgm:pt modelId="{FA896CE0-7FD0-411B-8C50-6F45845D3B33}" type="pres">
      <dgm:prSet presAssocID="{94F35D54-11F2-4048-81E7-7B0CD07AB2F9}" presName="connectorText" presStyleLbl="sibTrans2D1" presStyleIdx="0" presStyleCnt="3"/>
      <dgm:spPr/>
      <dgm:t>
        <a:bodyPr/>
        <a:lstStyle/>
        <a:p>
          <a:endParaRPr lang="es-EC"/>
        </a:p>
      </dgm:t>
    </dgm:pt>
    <dgm:pt modelId="{F4C7DD3F-B1A3-4C51-8967-EFE84D10CDD6}" type="pres">
      <dgm:prSet presAssocID="{F69EEE1F-8519-4069-A5A9-B8F335659394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D34A0545-D2B2-49E6-B8C3-C24C792A49CB}" type="pres">
      <dgm:prSet presAssocID="{44076C3F-FDBC-4585-B5A1-6947037C749F}" presName="sibTrans" presStyleLbl="sibTrans2D1" presStyleIdx="1" presStyleCnt="3"/>
      <dgm:spPr/>
      <dgm:t>
        <a:bodyPr/>
        <a:lstStyle/>
        <a:p>
          <a:endParaRPr lang="es-EC"/>
        </a:p>
      </dgm:t>
    </dgm:pt>
    <dgm:pt modelId="{94C3BA91-3F11-4676-9BC0-8FF08D0B4A40}" type="pres">
      <dgm:prSet presAssocID="{44076C3F-FDBC-4585-B5A1-6947037C749F}" presName="connectorText" presStyleLbl="sibTrans2D1" presStyleIdx="1" presStyleCnt="3"/>
      <dgm:spPr/>
      <dgm:t>
        <a:bodyPr/>
        <a:lstStyle/>
        <a:p>
          <a:endParaRPr lang="es-EC"/>
        </a:p>
      </dgm:t>
    </dgm:pt>
    <dgm:pt modelId="{858BB415-2604-4136-BEC6-99B874FDFFFF}" type="pres">
      <dgm:prSet presAssocID="{AE7F8500-7076-4BFF-A305-58703F4A0F3C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629E517A-B8D2-469D-AA4D-ED9B8120FCCF}" type="pres">
      <dgm:prSet presAssocID="{F8AC723D-DB04-4DC4-9299-4578AF85A8CE}" presName="sibTrans" presStyleLbl="sibTrans2D1" presStyleIdx="2" presStyleCnt="3"/>
      <dgm:spPr/>
      <dgm:t>
        <a:bodyPr/>
        <a:lstStyle/>
        <a:p>
          <a:endParaRPr lang="es-EC"/>
        </a:p>
      </dgm:t>
    </dgm:pt>
    <dgm:pt modelId="{21DFECFC-FF78-443D-94EB-1FFBDC88F06F}" type="pres">
      <dgm:prSet presAssocID="{F8AC723D-DB04-4DC4-9299-4578AF85A8CE}" presName="connectorText" presStyleLbl="sibTrans2D1" presStyleIdx="2" presStyleCnt="3"/>
      <dgm:spPr/>
      <dgm:t>
        <a:bodyPr/>
        <a:lstStyle/>
        <a:p>
          <a:endParaRPr lang="es-EC"/>
        </a:p>
      </dgm:t>
    </dgm:pt>
    <dgm:pt modelId="{88C4DE41-D37D-48D1-B136-B962AEABFCC7}" type="pres">
      <dgm:prSet presAssocID="{33893848-A159-4BBB-8BE8-6A5BF50A63C8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218920D2-E78F-4D1B-ACF6-B2BA4C2D7FA9}" type="presOf" srcId="{44076C3F-FDBC-4585-B5A1-6947037C749F}" destId="{94C3BA91-3F11-4676-9BC0-8FF08D0B4A40}" srcOrd="1" destOrd="0" presId="urn:microsoft.com/office/officeart/2005/8/layout/process1"/>
    <dgm:cxn modelId="{77885265-C140-46FC-9FDB-1A15CD220ADE}" type="presOf" srcId="{33893848-A159-4BBB-8BE8-6A5BF50A63C8}" destId="{88C4DE41-D37D-48D1-B136-B962AEABFCC7}" srcOrd="0" destOrd="0" presId="urn:microsoft.com/office/officeart/2005/8/layout/process1"/>
    <dgm:cxn modelId="{D4B96688-FEF3-4D39-92E0-9974CAFE6B0D}" srcId="{4B749CB9-E47B-4972-AA5D-245C1FEB5C27}" destId="{AE7F8500-7076-4BFF-A305-58703F4A0F3C}" srcOrd="2" destOrd="0" parTransId="{C488FF25-099B-40F8-B25D-75DE735F816C}" sibTransId="{F8AC723D-DB04-4DC4-9299-4578AF85A8CE}"/>
    <dgm:cxn modelId="{4368195F-3DF2-4CFA-806B-2B1DBA4DD728}" type="presOf" srcId="{F8AC723D-DB04-4DC4-9299-4578AF85A8CE}" destId="{21DFECFC-FF78-443D-94EB-1FFBDC88F06F}" srcOrd="1" destOrd="0" presId="urn:microsoft.com/office/officeart/2005/8/layout/process1"/>
    <dgm:cxn modelId="{AD2ADA21-F592-4C0E-9DB8-36FA0A0BA1E5}" type="presOf" srcId="{44076C3F-FDBC-4585-B5A1-6947037C749F}" destId="{D34A0545-D2B2-49E6-B8C3-C24C792A49CB}" srcOrd="0" destOrd="0" presId="urn:microsoft.com/office/officeart/2005/8/layout/process1"/>
    <dgm:cxn modelId="{4AC3D57E-EF84-459A-9EC5-2E368160BC8F}" srcId="{4B749CB9-E47B-4972-AA5D-245C1FEB5C27}" destId="{33893848-A159-4BBB-8BE8-6A5BF50A63C8}" srcOrd="3" destOrd="0" parTransId="{9093CB22-6BB8-47AF-858B-82041A269208}" sibTransId="{38A0A65F-F3DA-470A-9C93-FDDC337F7572}"/>
    <dgm:cxn modelId="{685C3850-56DF-40F6-AA1C-36F434C1913F}" type="presOf" srcId="{F69EEE1F-8519-4069-A5A9-B8F335659394}" destId="{F4C7DD3F-B1A3-4C51-8967-EFE84D10CDD6}" srcOrd="0" destOrd="0" presId="urn:microsoft.com/office/officeart/2005/8/layout/process1"/>
    <dgm:cxn modelId="{41CF2557-90EE-4325-9A98-9C41C594009C}" type="presOf" srcId="{A704DEDF-C882-4DEF-B238-2DE2162C0129}" destId="{21AE2DD5-5C3F-4660-A4E9-29B173221CFC}" srcOrd="0" destOrd="0" presId="urn:microsoft.com/office/officeart/2005/8/layout/process1"/>
    <dgm:cxn modelId="{C031BF1A-017E-453B-8E59-1214A00992C8}" srcId="{4B749CB9-E47B-4972-AA5D-245C1FEB5C27}" destId="{F69EEE1F-8519-4069-A5A9-B8F335659394}" srcOrd="1" destOrd="0" parTransId="{387AF933-6785-4317-823B-3340BA72E698}" sibTransId="{44076C3F-FDBC-4585-B5A1-6947037C749F}"/>
    <dgm:cxn modelId="{8BA5ABDE-36A4-4526-8BC6-5D6F3E359B53}" type="presOf" srcId="{94F35D54-11F2-4048-81E7-7B0CD07AB2F9}" destId="{FA896CE0-7FD0-411B-8C50-6F45845D3B33}" srcOrd="1" destOrd="0" presId="urn:microsoft.com/office/officeart/2005/8/layout/process1"/>
    <dgm:cxn modelId="{742FF38D-471A-492E-A2AF-3EF7DA66819F}" srcId="{4B749CB9-E47B-4972-AA5D-245C1FEB5C27}" destId="{A704DEDF-C882-4DEF-B238-2DE2162C0129}" srcOrd="0" destOrd="0" parTransId="{A63CB2A4-794B-4395-8DCB-035EEFB3A5FA}" sibTransId="{94F35D54-11F2-4048-81E7-7B0CD07AB2F9}"/>
    <dgm:cxn modelId="{563B04C5-89A9-46A9-ADCF-D619F8AEEECD}" type="presOf" srcId="{AE7F8500-7076-4BFF-A305-58703F4A0F3C}" destId="{858BB415-2604-4136-BEC6-99B874FDFFFF}" srcOrd="0" destOrd="0" presId="urn:microsoft.com/office/officeart/2005/8/layout/process1"/>
    <dgm:cxn modelId="{4BD7E164-971C-446C-A1FB-F312F04775D7}" type="presOf" srcId="{94F35D54-11F2-4048-81E7-7B0CD07AB2F9}" destId="{40D61543-1CE5-43CA-8BD4-4E1F2457F1F0}" srcOrd="0" destOrd="0" presId="urn:microsoft.com/office/officeart/2005/8/layout/process1"/>
    <dgm:cxn modelId="{A67072F4-91CF-48DB-BE54-F5D42E00BFB3}" type="presOf" srcId="{4B749CB9-E47B-4972-AA5D-245C1FEB5C27}" destId="{D7FBE2C5-0B09-4F0D-9DE1-FFF99BAB07E9}" srcOrd="0" destOrd="0" presId="urn:microsoft.com/office/officeart/2005/8/layout/process1"/>
    <dgm:cxn modelId="{06512C44-C8A5-4997-8E31-A2B0C928E512}" type="presOf" srcId="{F8AC723D-DB04-4DC4-9299-4578AF85A8CE}" destId="{629E517A-B8D2-469D-AA4D-ED9B8120FCCF}" srcOrd="0" destOrd="0" presId="urn:microsoft.com/office/officeart/2005/8/layout/process1"/>
    <dgm:cxn modelId="{4C12A4EB-1770-4AC3-9F7E-3682CC361B7D}" type="presParOf" srcId="{D7FBE2C5-0B09-4F0D-9DE1-FFF99BAB07E9}" destId="{21AE2DD5-5C3F-4660-A4E9-29B173221CFC}" srcOrd="0" destOrd="0" presId="urn:microsoft.com/office/officeart/2005/8/layout/process1"/>
    <dgm:cxn modelId="{830947E2-6F9E-4BCC-8238-DC2491E8A92E}" type="presParOf" srcId="{D7FBE2C5-0B09-4F0D-9DE1-FFF99BAB07E9}" destId="{40D61543-1CE5-43CA-8BD4-4E1F2457F1F0}" srcOrd="1" destOrd="0" presId="urn:microsoft.com/office/officeart/2005/8/layout/process1"/>
    <dgm:cxn modelId="{A5DBA9CE-181B-40B8-8E5F-20714D7CDC44}" type="presParOf" srcId="{40D61543-1CE5-43CA-8BD4-4E1F2457F1F0}" destId="{FA896CE0-7FD0-411B-8C50-6F45845D3B33}" srcOrd="0" destOrd="0" presId="urn:microsoft.com/office/officeart/2005/8/layout/process1"/>
    <dgm:cxn modelId="{2D1A1B85-07F4-497A-8E34-3474DAFBE37E}" type="presParOf" srcId="{D7FBE2C5-0B09-4F0D-9DE1-FFF99BAB07E9}" destId="{F4C7DD3F-B1A3-4C51-8967-EFE84D10CDD6}" srcOrd="2" destOrd="0" presId="urn:microsoft.com/office/officeart/2005/8/layout/process1"/>
    <dgm:cxn modelId="{829DA6EB-2D12-491A-AB08-933E5343B164}" type="presParOf" srcId="{D7FBE2C5-0B09-4F0D-9DE1-FFF99BAB07E9}" destId="{D34A0545-D2B2-49E6-B8C3-C24C792A49CB}" srcOrd="3" destOrd="0" presId="urn:microsoft.com/office/officeart/2005/8/layout/process1"/>
    <dgm:cxn modelId="{B4B16771-7330-4395-97C8-1FBF316237D7}" type="presParOf" srcId="{D34A0545-D2B2-49E6-B8C3-C24C792A49CB}" destId="{94C3BA91-3F11-4676-9BC0-8FF08D0B4A40}" srcOrd="0" destOrd="0" presId="urn:microsoft.com/office/officeart/2005/8/layout/process1"/>
    <dgm:cxn modelId="{4FDAA8EE-6447-4715-AFD7-3425018CA923}" type="presParOf" srcId="{D7FBE2C5-0B09-4F0D-9DE1-FFF99BAB07E9}" destId="{858BB415-2604-4136-BEC6-99B874FDFFFF}" srcOrd="4" destOrd="0" presId="urn:microsoft.com/office/officeart/2005/8/layout/process1"/>
    <dgm:cxn modelId="{3F42F8DF-1115-414D-A704-1D619C6896D9}" type="presParOf" srcId="{D7FBE2C5-0B09-4F0D-9DE1-FFF99BAB07E9}" destId="{629E517A-B8D2-469D-AA4D-ED9B8120FCCF}" srcOrd="5" destOrd="0" presId="urn:microsoft.com/office/officeart/2005/8/layout/process1"/>
    <dgm:cxn modelId="{3395182C-FA4C-40CC-9804-E049EFC9989B}" type="presParOf" srcId="{629E517A-B8D2-469D-AA4D-ED9B8120FCCF}" destId="{21DFECFC-FF78-443D-94EB-1FFBDC88F06F}" srcOrd="0" destOrd="0" presId="urn:microsoft.com/office/officeart/2005/8/layout/process1"/>
    <dgm:cxn modelId="{3BC291D1-3FB4-4168-BC79-6E071148AD2A}" type="presParOf" srcId="{D7FBE2C5-0B09-4F0D-9DE1-FFF99BAB07E9}" destId="{88C4DE41-D37D-48D1-B136-B962AEABFCC7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7CA053E7-E8D8-4AD1-82A7-EEA7EF74F37B}" type="doc">
      <dgm:prSet loTypeId="urn:microsoft.com/office/officeart/2005/8/layout/radial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713A2738-0280-4FDA-A057-FA9F3AFAC5A9}">
      <dgm:prSet custT="1"/>
      <dgm:spPr/>
      <dgm:t>
        <a:bodyPr/>
        <a:lstStyle/>
        <a:p>
          <a:pPr>
            <a:buFont typeface="+mj-lt"/>
          </a:pPr>
          <a:r>
            <a:rPr lang="es-EC" sz="1800" b="1" dirty="0" smtClean="0">
              <a:solidFill>
                <a:schemeClr val="accent4">
                  <a:lumMod val="50000"/>
                </a:schemeClr>
              </a:solidFill>
            </a:rPr>
            <a:t>El ACCESO A: </a:t>
          </a:r>
        </a:p>
        <a:p>
          <a:pPr>
            <a:buFont typeface="+mj-lt"/>
          </a:pPr>
          <a:r>
            <a:rPr lang="es-EC" sz="1800" b="1" dirty="0" smtClean="0">
              <a:solidFill>
                <a:schemeClr val="accent4">
                  <a:lumMod val="50000"/>
                </a:schemeClr>
              </a:solidFill>
            </a:rPr>
            <a:t>PDOT, POA, Presupuesto institucional; y Participativo, Plan de Trabajo presentado CNE – campaña. </a:t>
          </a:r>
          <a:endParaRPr lang="es-ES" sz="1800" b="1" dirty="0">
            <a:solidFill>
              <a:schemeClr val="accent4">
                <a:lumMod val="50000"/>
              </a:schemeClr>
            </a:solidFill>
          </a:endParaRPr>
        </a:p>
      </dgm:t>
    </dgm:pt>
    <dgm:pt modelId="{50E30D0A-1823-4321-8147-E34AC30C7B48}" type="parTrans" cxnId="{114BD34B-540D-46CD-AACA-6DCA3371DDBA}">
      <dgm:prSet/>
      <dgm:spPr/>
      <dgm:t>
        <a:bodyPr/>
        <a:lstStyle/>
        <a:p>
          <a:endParaRPr lang="es-ES"/>
        </a:p>
      </dgm:t>
    </dgm:pt>
    <dgm:pt modelId="{8F82845F-E4DA-41AC-B463-E8989E947D51}" type="sibTrans" cxnId="{114BD34B-540D-46CD-AACA-6DCA3371DDBA}">
      <dgm:prSet/>
      <dgm:spPr/>
      <dgm:t>
        <a:bodyPr/>
        <a:lstStyle/>
        <a:p>
          <a:endParaRPr lang="es-ES"/>
        </a:p>
      </dgm:t>
    </dgm:pt>
    <dgm:pt modelId="{9877B39C-1384-470D-9103-198C28FB7A51}">
      <dgm:prSet phldrT="[Texto]"/>
      <dgm:spPr/>
      <dgm:t>
        <a:bodyPr/>
        <a:lstStyle/>
        <a:p>
          <a:r>
            <a:rPr lang="es-ES" dirty="0" smtClean="0">
              <a:solidFill>
                <a:srgbClr val="FFFF00"/>
              </a:solidFill>
            </a:rPr>
            <a:t>FASE 1</a:t>
          </a:r>
          <a:endParaRPr lang="es-ES" dirty="0">
            <a:solidFill>
              <a:srgbClr val="FFFF00"/>
            </a:solidFill>
          </a:endParaRPr>
        </a:p>
      </dgm:t>
    </dgm:pt>
    <dgm:pt modelId="{A6319486-D034-4EAC-9003-10CEBEF66BED}" type="parTrans" cxnId="{055EB4E3-3D96-4A17-B78A-3EF180FE21C7}">
      <dgm:prSet/>
      <dgm:spPr/>
      <dgm:t>
        <a:bodyPr/>
        <a:lstStyle/>
        <a:p>
          <a:endParaRPr lang="es-ES"/>
        </a:p>
      </dgm:t>
    </dgm:pt>
    <dgm:pt modelId="{4251D066-88BC-4C5D-839B-A8E04DBAC151}" type="sibTrans" cxnId="{055EB4E3-3D96-4A17-B78A-3EF180FE21C7}">
      <dgm:prSet/>
      <dgm:spPr/>
      <dgm:t>
        <a:bodyPr/>
        <a:lstStyle/>
        <a:p>
          <a:endParaRPr lang="es-ES"/>
        </a:p>
      </dgm:t>
    </dgm:pt>
    <dgm:pt modelId="{4923CCD4-ECAA-44DC-BDBC-A87DEEC183FF}">
      <dgm:prSet phldrT="[Texto]"/>
      <dgm:spPr/>
      <dgm:t>
        <a:bodyPr/>
        <a:lstStyle/>
        <a:p>
          <a:r>
            <a:rPr lang="es-ES" dirty="0" smtClean="0">
              <a:solidFill>
                <a:srgbClr val="FFFF00"/>
              </a:solidFill>
            </a:rPr>
            <a:t>FASE 2</a:t>
          </a:r>
          <a:endParaRPr lang="es-ES" dirty="0">
            <a:solidFill>
              <a:srgbClr val="FFFF00"/>
            </a:solidFill>
          </a:endParaRPr>
        </a:p>
      </dgm:t>
    </dgm:pt>
    <dgm:pt modelId="{06CE9152-2856-4517-8E2B-2EA89FDBB86E}" type="parTrans" cxnId="{3CAF853F-7DF7-45A9-9437-2F066FCC9FFC}">
      <dgm:prSet/>
      <dgm:spPr/>
      <dgm:t>
        <a:bodyPr/>
        <a:lstStyle/>
        <a:p>
          <a:endParaRPr lang="es-ES"/>
        </a:p>
      </dgm:t>
    </dgm:pt>
    <dgm:pt modelId="{66F462A6-C55B-46AE-8A52-4194219605BC}" type="sibTrans" cxnId="{3CAF853F-7DF7-45A9-9437-2F066FCC9FFC}">
      <dgm:prSet/>
      <dgm:spPr/>
      <dgm:t>
        <a:bodyPr/>
        <a:lstStyle/>
        <a:p>
          <a:endParaRPr lang="es-ES"/>
        </a:p>
      </dgm:t>
    </dgm:pt>
    <dgm:pt modelId="{CEEAFA73-CCC1-4DEA-B29B-1DF129FCBF42}">
      <dgm:prSet phldrT="[Texto]"/>
      <dgm:spPr/>
      <dgm:t>
        <a:bodyPr/>
        <a:lstStyle/>
        <a:p>
          <a:r>
            <a:rPr lang="es-ES" dirty="0" smtClean="0">
              <a:solidFill>
                <a:srgbClr val="FFFF00"/>
              </a:solidFill>
            </a:rPr>
            <a:t>FASE 3</a:t>
          </a:r>
          <a:endParaRPr lang="es-ES" dirty="0">
            <a:solidFill>
              <a:srgbClr val="FFFF00"/>
            </a:solidFill>
          </a:endParaRPr>
        </a:p>
      </dgm:t>
    </dgm:pt>
    <dgm:pt modelId="{93AD6A69-3007-44B5-A3B3-B86C788BE005}" type="parTrans" cxnId="{91B688B2-6536-484F-89A9-99177A71ADE7}">
      <dgm:prSet/>
      <dgm:spPr/>
      <dgm:t>
        <a:bodyPr/>
        <a:lstStyle/>
        <a:p>
          <a:endParaRPr lang="es-ES"/>
        </a:p>
      </dgm:t>
    </dgm:pt>
    <dgm:pt modelId="{BCA71BFD-5A77-4751-A928-3E18453BBDEA}" type="sibTrans" cxnId="{91B688B2-6536-484F-89A9-99177A71ADE7}">
      <dgm:prSet/>
      <dgm:spPr/>
      <dgm:t>
        <a:bodyPr/>
        <a:lstStyle/>
        <a:p>
          <a:endParaRPr lang="es-ES"/>
        </a:p>
      </dgm:t>
    </dgm:pt>
    <dgm:pt modelId="{6F4B0EA2-CC99-432A-B5D3-C3EF25399C7C}">
      <dgm:prSet phldrT="[Texto]"/>
      <dgm:spPr/>
      <dgm:t>
        <a:bodyPr/>
        <a:lstStyle/>
        <a:p>
          <a:r>
            <a:rPr lang="es-ES" dirty="0" smtClean="0">
              <a:solidFill>
                <a:srgbClr val="FFFF00"/>
              </a:solidFill>
            </a:rPr>
            <a:t>FASE 4</a:t>
          </a:r>
          <a:endParaRPr lang="es-ES" dirty="0">
            <a:solidFill>
              <a:srgbClr val="FFFF00"/>
            </a:solidFill>
          </a:endParaRPr>
        </a:p>
      </dgm:t>
    </dgm:pt>
    <dgm:pt modelId="{DDDD6FD1-A0A8-4347-B402-D53AF6C4586D}" type="parTrans" cxnId="{C8BA569D-2B05-40C0-9336-8A9A9967B37C}">
      <dgm:prSet/>
      <dgm:spPr/>
      <dgm:t>
        <a:bodyPr/>
        <a:lstStyle/>
        <a:p>
          <a:endParaRPr lang="es-ES"/>
        </a:p>
      </dgm:t>
    </dgm:pt>
    <dgm:pt modelId="{4C875D0F-D2C3-4661-B57A-94BC78B1C338}" type="sibTrans" cxnId="{C8BA569D-2B05-40C0-9336-8A9A9967B37C}">
      <dgm:prSet/>
      <dgm:spPr/>
      <dgm:t>
        <a:bodyPr/>
        <a:lstStyle/>
        <a:p>
          <a:endParaRPr lang="es-ES"/>
        </a:p>
      </dgm:t>
    </dgm:pt>
    <dgm:pt modelId="{9F53A442-1550-4733-894C-9750F9CB7989}" type="pres">
      <dgm:prSet presAssocID="{7CA053E7-E8D8-4AD1-82A7-EEA7EF74F37B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BF389242-C3E5-4DB8-8977-1392FCDFC17E}" type="pres">
      <dgm:prSet presAssocID="{7CA053E7-E8D8-4AD1-82A7-EEA7EF74F37B}" presName="radial" presStyleCnt="0">
        <dgm:presLayoutVars>
          <dgm:animLvl val="ctr"/>
        </dgm:presLayoutVars>
      </dgm:prSet>
      <dgm:spPr/>
    </dgm:pt>
    <dgm:pt modelId="{DA192DEA-A672-4FEC-846A-C69EEC892824}" type="pres">
      <dgm:prSet presAssocID="{713A2738-0280-4FDA-A057-FA9F3AFAC5A9}" presName="centerShape" presStyleLbl="vennNode1" presStyleIdx="0" presStyleCnt="5"/>
      <dgm:spPr/>
      <dgm:t>
        <a:bodyPr/>
        <a:lstStyle/>
        <a:p>
          <a:endParaRPr lang="es-ES"/>
        </a:p>
      </dgm:t>
    </dgm:pt>
    <dgm:pt modelId="{32B3CE8D-2FB5-4826-B820-0EEC9C82388D}" type="pres">
      <dgm:prSet presAssocID="{9877B39C-1384-470D-9103-198C28FB7A51}" presName="node" presStyleLbl="vennNode1" presStyleIdx="1" presStyleCnt="5" custScaleX="128051" custScaleY="12805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1812C0A-1A55-4D15-ABD4-43F6122BE364}" type="pres">
      <dgm:prSet presAssocID="{4923CCD4-ECAA-44DC-BDBC-A87DEEC183FF}" presName="node" presStyleLbl="vennNode1" presStyleIdx="2" presStyleCnt="5" custScaleX="128051" custScaleY="12805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2837A8B-CAEA-4D54-96F1-1B0C97C370D5}" type="pres">
      <dgm:prSet presAssocID="{CEEAFA73-CCC1-4DEA-B29B-1DF129FCBF42}" presName="node" presStyleLbl="vennNode1" presStyleIdx="3" presStyleCnt="5" custScaleX="128051" custScaleY="12805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9BBCA66-5BBC-49F7-8EF9-64F32C292DEF}" type="pres">
      <dgm:prSet presAssocID="{6F4B0EA2-CC99-432A-B5D3-C3EF25399C7C}" presName="node" presStyleLbl="vennNode1" presStyleIdx="4" presStyleCnt="5" custScaleX="128051" custScaleY="12805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92C5E883-64DF-4C50-BD15-2181DAF766F8}" type="presOf" srcId="{6F4B0EA2-CC99-432A-B5D3-C3EF25399C7C}" destId="{09BBCA66-5BBC-49F7-8EF9-64F32C292DEF}" srcOrd="0" destOrd="0" presId="urn:microsoft.com/office/officeart/2005/8/layout/radial3"/>
    <dgm:cxn modelId="{F8B6BD51-86EB-4434-8D2F-110FD8CB4DAF}" type="presOf" srcId="{713A2738-0280-4FDA-A057-FA9F3AFAC5A9}" destId="{DA192DEA-A672-4FEC-846A-C69EEC892824}" srcOrd="0" destOrd="0" presId="urn:microsoft.com/office/officeart/2005/8/layout/radial3"/>
    <dgm:cxn modelId="{055EB4E3-3D96-4A17-B78A-3EF180FE21C7}" srcId="{713A2738-0280-4FDA-A057-FA9F3AFAC5A9}" destId="{9877B39C-1384-470D-9103-198C28FB7A51}" srcOrd="0" destOrd="0" parTransId="{A6319486-D034-4EAC-9003-10CEBEF66BED}" sibTransId="{4251D066-88BC-4C5D-839B-A8E04DBAC151}"/>
    <dgm:cxn modelId="{87B135A7-5F53-4B1C-A2D2-7EF99268BC25}" type="presOf" srcId="{4923CCD4-ECAA-44DC-BDBC-A87DEEC183FF}" destId="{D1812C0A-1A55-4D15-ABD4-43F6122BE364}" srcOrd="0" destOrd="0" presId="urn:microsoft.com/office/officeart/2005/8/layout/radial3"/>
    <dgm:cxn modelId="{3CAF853F-7DF7-45A9-9437-2F066FCC9FFC}" srcId="{713A2738-0280-4FDA-A057-FA9F3AFAC5A9}" destId="{4923CCD4-ECAA-44DC-BDBC-A87DEEC183FF}" srcOrd="1" destOrd="0" parTransId="{06CE9152-2856-4517-8E2B-2EA89FDBB86E}" sibTransId="{66F462A6-C55B-46AE-8A52-4194219605BC}"/>
    <dgm:cxn modelId="{114BD34B-540D-46CD-AACA-6DCA3371DDBA}" srcId="{7CA053E7-E8D8-4AD1-82A7-EEA7EF74F37B}" destId="{713A2738-0280-4FDA-A057-FA9F3AFAC5A9}" srcOrd="0" destOrd="0" parTransId="{50E30D0A-1823-4321-8147-E34AC30C7B48}" sibTransId="{8F82845F-E4DA-41AC-B463-E8989E947D51}"/>
    <dgm:cxn modelId="{91B688B2-6536-484F-89A9-99177A71ADE7}" srcId="{713A2738-0280-4FDA-A057-FA9F3AFAC5A9}" destId="{CEEAFA73-CCC1-4DEA-B29B-1DF129FCBF42}" srcOrd="2" destOrd="0" parTransId="{93AD6A69-3007-44B5-A3B3-B86C788BE005}" sibTransId="{BCA71BFD-5A77-4751-A928-3E18453BBDEA}"/>
    <dgm:cxn modelId="{1A306F83-D6BC-4E93-8D06-297BED12456A}" type="presOf" srcId="{7CA053E7-E8D8-4AD1-82A7-EEA7EF74F37B}" destId="{9F53A442-1550-4733-894C-9750F9CB7989}" srcOrd="0" destOrd="0" presId="urn:microsoft.com/office/officeart/2005/8/layout/radial3"/>
    <dgm:cxn modelId="{C8BA569D-2B05-40C0-9336-8A9A9967B37C}" srcId="{713A2738-0280-4FDA-A057-FA9F3AFAC5A9}" destId="{6F4B0EA2-CC99-432A-B5D3-C3EF25399C7C}" srcOrd="3" destOrd="0" parTransId="{DDDD6FD1-A0A8-4347-B402-D53AF6C4586D}" sibTransId="{4C875D0F-D2C3-4661-B57A-94BC78B1C338}"/>
    <dgm:cxn modelId="{21D0C13D-8438-46FE-8AB7-86378A9342E7}" type="presOf" srcId="{9877B39C-1384-470D-9103-198C28FB7A51}" destId="{32B3CE8D-2FB5-4826-B820-0EEC9C82388D}" srcOrd="0" destOrd="0" presId="urn:microsoft.com/office/officeart/2005/8/layout/radial3"/>
    <dgm:cxn modelId="{87CD48DA-A8E6-4EE1-B499-63ECB1589923}" type="presOf" srcId="{CEEAFA73-CCC1-4DEA-B29B-1DF129FCBF42}" destId="{42837A8B-CAEA-4D54-96F1-1B0C97C370D5}" srcOrd="0" destOrd="0" presId="urn:microsoft.com/office/officeart/2005/8/layout/radial3"/>
    <dgm:cxn modelId="{C2C376E0-088E-4404-8AB5-D64FDB3B1322}" type="presParOf" srcId="{9F53A442-1550-4733-894C-9750F9CB7989}" destId="{BF389242-C3E5-4DB8-8977-1392FCDFC17E}" srcOrd="0" destOrd="0" presId="urn:microsoft.com/office/officeart/2005/8/layout/radial3"/>
    <dgm:cxn modelId="{8C696D6C-BBAB-4655-9EE0-27A5B8766D69}" type="presParOf" srcId="{BF389242-C3E5-4DB8-8977-1392FCDFC17E}" destId="{DA192DEA-A672-4FEC-846A-C69EEC892824}" srcOrd="0" destOrd="0" presId="urn:microsoft.com/office/officeart/2005/8/layout/radial3"/>
    <dgm:cxn modelId="{325E772D-5BD7-4FE3-BA55-6A5179DA37FE}" type="presParOf" srcId="{BF389242-C3E5-4DB8-8977-1392FCDFC17E}" destId="{32B3CE8D-2FB5-4826-B820-0EEC9C82388D}" srcOrd="1" destOrd="0" presId="urn:microsoft.com/office/officeart/2005/8/layout/radial3"/>
    <dgm:cxn modelId="{C7373FD0-136E-4C79-8D57-AB08EA7CCBB5}" type="presParOf" srcId="{BF389242-C3E5-4DB8-8977-1392FCDFC17E}" destId="{D1812C0A-1A55-4D15-ABD4-43F6122BE364}" srcOrd="2" destOrd="0" presId="urn:microsoft.com/office/officeart/2005/8/layout/radial3"/>
    <dgm:cxn modelId="{6959EC6B-AEBC-4FD0-808D-8C71E7E445F9}" type="presParOf" srcId="{BF389242-C3E5-4DB8-8977-1392FCDFC17E}" destId="{42837A8B-CAEA-4D54-96F1-1B0C97C370D5}" srcOrd="3" destOrd="0" presId="urn:microsoft.com/office/officeart/2005/8/layout/radial3"/>
    <dgm:cxn modelId="{B09636A8-0060-4213-B6E4-3D45098F88D1}" type="presParOf" srcId="{BF389242-C3E5-4DB8-8977-1392FCDFC17E}" destId="{09BBCA66-5BBC-49F7-8EF9-64F32C292DEF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8684E5-D4B8-46E0-B2A0-01D70280D5BC}">
      <dsp:nvSpPr>
        <dsp:cNvPr id="0" name=""/>
        <dsp:cNvSpPr/>
      </dsp:nvSpPr>
      <dsp:spPr>
        <a:xfrm>
          <a:off x="827858" y="0"/>
          <a:ext cx="9382396" cy="5185953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2C06D42-7523-4A85-8F10-ED430BCE965B}">
      <dsp:nvSpPr>
        <dsp:cNvPr id="0" name=""/>
        <dsp:cNvSpPr/>
      </dsp:nvSpPr>
      <dsp:spPr>
        <a:xfrm>
          <a:off x="374045" y="1555785"/>
          <a:ext cx="3311434" cy="207438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800" b="1" kern="1200" dirty="0" smtClean="0">
              <a:solidFill>
                <a:schemeClr val="bg2"/>
              </a:solidFill>
            </a:rPr>
            <a:t>DERECHO CIUDADANO</a:t>
          </a:r>
          <a:endParaRPr lang="es-ES" sz="2800" kern="1200" dirty="0">
            <a:solidFill>
              <a:schemeClr val="bg2"/>
            </a:solidFill>
          </a:endParaRPr>
        </a:p>
      </dsp:txBody>
      <dsp:txXfrm>
        <a:off x="475308" y="1657048"/>
        <a:ext cx="3108908" cy="1871855"/>
      </dsp:txXfrm>
    </dsp:sp>
    <dsp:sp modelId="{64AEAFF1-EE4E-4DFF-BD29-19D1B93A395F}">
      <dsp:nvSpPr>
        <dsp:cNvPr id="0" name=""/>
        <dsp:cNvSpPr/>
      </dsp:nvSpPr>
      <dsp:spPr>
        <a:xfrm>
          <a:off x="3863339" y="1555785"/>
          <a:ext cx="3311434" cy="207438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800" b="1" kern="1200" dirty="0" smtClean="0">
              <a:solidFill>
                <a:schemeClr val="bg2"/>
              </a:solidFill>
            </a:rPr>
            <a:t>DEBER MANDATARIO 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800" b="1" kern="1200" dirty="0" smtClean="0">
              <a:solidFill>
                <a:schemeClr val="bg2"/>
              </a:solidFill>
            </a:rPr>
            <a:t>/ </a:t>
          </a:r>
          <a:r>
            <a:rPr lang="es-EC" sz="2800" b="1" i="1" kern="1200" dirty="0" smtClean="0">
              <a:solidFill>
                <a:schemeClr val="bg2"/>
              </a:solidFill>
            </a:rPr>
            <a:t>SERVIDOR</a:t>
          </a:r>
          <a:r>
            <a:rPr lang="es-EC" sz="2800" b="1" kern="1200" dirty="0" smtClean="0">
              <a:solidFill>
                <a:schemeClr val="bg2"/>
              </a:solidFill>
            </a:rPr>
            <a:t> PÚBLICO</a:t>
          </a:r>
          <a:endParaRPr lang="es-ES" sz="2800" kern="1200" dirty="0">
            <a:solidFill>
              <a:schemeClr val="bg2"/>
            </a:solidFill>
          </a:endParaRPr>
        </a:p>
      </dsp:txBody>
      <dsp:txXfrm>
        <a:off x="3964602" y="1657048"/>
        <a:ext cx="3108908" cy="1871855"/>
      </dsp:txXfrm>
    </dsp:sp>
    <dsp:sp modelId="{6C141908-48A4-4E7A-993C-E0EB3DEFFC87}">
      <dsp:nvSpPr>
        <dsp:cNvPr id="0" name=""/>
        <dsp:cNvSpPr/>
      </dsp:nvSpPr>
      <dsp:spPr>
        <a:xfrm>
          <a:off x="7352634" y="1555785"/>
          <a:ext cx="3311434" cy="207438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700" b="1" kern="1200" dirty="0" smtClean="0">
              <a:solidFill>
                <a:schemeClr val="bg2"/>
              </a:solidFill>
            </a:rPr>
            <a:t>Constitución de la República, Ley Orgánica de Participación Ciudadana, Ley Orgánica del Consejo de Participación Ciudadana y Control Social, COOTAD, </a:t>
          </a:r>
          <a:r>
            <a:rPr lang="es-EC" sz="1700" b="1" kern="1200" dirty="0" smtClean="0">
              <a:solidFill>
                <a:schemeClr val="bg2"/>
              </a:solidFill>
              <a:latin typeface="arial" panose="020B0604020202020204" pitchFamily="34" charset="0"/>
            </a:rPr>
            <a:t>Código Orgánico de Planificación y Finanzas Públicas</a:t>
          </a:r>
          <a:r>
            <a:rPr lang="es-EC" sz="1700" kern="1200" dirty="0" smtClean="0">
              <a:solidFill>
                <a:schemeClr val="bg2"/>
              </a:solidFill>
              <a:latin typeface="arial" panose="020B0604020202020204" pitchFamily="34" charset="0"/>
            </a:rPr>
            <a:t>, etc.</a:t>
          </a:r>
          <a:endParaRPr lang="es-ES" sz="1700" kern="1200" dirty="0">
            <a:solidFill>
              <a:schemeClr val="bg2"/>
            </a:solidFill>
          </a:endParaRPr>
        </a:p>
      </dsp:txBody>
      <dsp:txXfrm>
        <a:off x="7453897" y="1657048"/>
        <a:ext cx="3108908" cy="187185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43E1FF-FA29-470E-8BAC-0DC6ADD720AA}">
      <dsp:nvSpPr>
        <dsp:cNvPr id="0" name=""/>
        <dsp:cNvSpPr/>
      </dsp:nvSpPr>
      <dsp:spPr>
        <a:xfrm>
          <a:off x="0" y="0"/>
          <a:ext cx="9906000" cy="2300369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860770-90F4-4FAE-B96E-3ECB069E87E4}">
      <dsp:nvSpPr>
        <dsp:cNvPr id="0" name=""/>
        <dsp:cNvSpPr/>
      </dsp:nvSpPr>
      <dsp:spPr>
        <a:xfrm>
          <a:off x="432549" y="260402"/>
          <a:ext cx="2743524" cy="1686937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7000" b="-7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2644D3-D015-40F3-9CC1-25AB76DC52D2}">
      <dsp:nvSpPr>
        <dsp:cNvPr id="0" name=""/>
        <dsp:cNvSpPr/>
      </dsp:nvSpPr>
      <dsp:spPr>
        <a:xfrm rot="10800000">
          <a:off x="301738" y="2161429"/>
          <a:ext cx="3005146" cy="2996816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>
              <a:solidFill>
                <a:schemeClr val="bg1"/>
              </a:solidFill>
            </a:rPr>
            <a:t>Sector público: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/>
            <a:t>Entidades - Régimen Autónomo Descentralizado: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0" kern="1200" dirty="0" smtClean="0"/>
            <a:t>GAD y entidades creadas por acto normativo de los GAD  (tres niveles) para el cumplimiento de sus funciones</a:t>
          </a:r>
          <a:endParaRPr lang="es-ES" sz="2000" kern="1200" dirty="0"/>
        </a:p>
      </dsp:txBody>
      <dsp:txXfrm rot="10800000">
        <a:off x="393900" y="2161429"/>
        <a:ext cx="2820822" cy="2904654"/>
      </dsp:txXfrm>
    </dsp:sp>
    <dsp:sp modelId="{D26C9264-EBB8-4F70-B5A6-4A7A48E4FD94}">
      <dsp:nvSpPr>
        <dsp:cNvPr id="0" name=""/>
        <dsp:cNvSpPr/>
      </dsp:nvSpPr>
      <dsp:spPr>
        <a:xfrm>
          <a:off x="3581237" y="249458"/>
          <a:ext cx="2743524" cy="1686937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7000" b="-27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9C52865-489B-4E06-9090-A49DF304B50F}">
      <dsp:nvSpPr>
        <dsp:cNvPr id="0" name=""/>
        <dsp:cNvSpPr/>
      </dsp:nvSpPr>
      <dsp:spPr>
        <a:xfrm rot="10800000">
          <a:off x="3581237" y="2128596"/>
          <a:ext cx="2743524" cy="3040592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t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kern="1200" dirty="0" smtClean="0"/>
            <a:t>Función Ejecutiva, Legislativa, Judicial, Electoral y TCS</a:t>
          </a:r>
        </a:p>
      </dsp:txBody>
      <dsp:txXfrm rot="10800000">
        <a:off x="3665610" y="2128596"/>
        <a:ext cx="2574778" cy="2956219"/>
      </dsp:txXfrm>
    </dsp:sp>
    <dsp:sp modelId="{5ED3F3CA-4D84-4109-BA57-7BA83F302694}">
      <dsp:nvSpPr>
        <dsp:cNvPr id="0" name=""/>
        <dsp:cNvSpPr/>
      </dsp:nvSpPr>
      <dsp:spPr>
        <a:xfrm>
          <a:off x="6729925" y="248699"/>
          <a:ext cx="2743524" cy="1686937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7000" b="-17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A76CA00-D9D2-4493-BA90-F5EF4272930E}">
      <dsp:nvSpPr>
        <dsp:cNvPr id="0" name=""/>
        <dsp:cNvSpPr/>
      </dsp:nvSpPr>
      <dsp:spPr>
        <a:xfrm rot="10800000">
          <a:off x="6599114" y="2126319"/>
          <a:ext cx="3005146" cy="3043628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t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300" b="0" kern="1200" dirty="0" smtClean="0">
              <a:solidFill>
                <a:schemeClr val="bg1"/>
              </a:solidFill>
            </a:rPr>
            <a:t>Sector privado que maneje fondos públicos, interés público.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b="0" kern="1200" dirty="0" smtClean="0"/>
            <a:t>Medios de comunicación: públicos, comunitarios y privados.</a:t>
          </a:r>
          <a:endParaRPr lang="es-ES" sz="2300" kern="1200" dirty="0"/>
        </a:p>
      </dsp:txBody>
      <dsp:txXfrm rot="10800000">
        <a:off x="6691533" y="2126319"/>
        <a:ext cx="2820308" cy="295120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A24956-BACD-4A42-9DAF-F0FD00601026}">
      <dsp:nvSpPr>
        <dsp:cNvPr id="0" name=""/>
        <dsp:cNvSpPr/>
      </dsp:nvSpPr>
      <dsp:spPr>
        <a:xfrm>
          <a:off x="0" y="277410"/>
          <a:ext cx="3723183" cy="223391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</a:pPr>
          <a:r>
            <a:rPr lang="es-EC" sz="2400" b="1" kern="1200" dirty="0" smtClean="0">
              <a:solidFill>
                <a:schemeClr val="bg2"/>
              </a:solidFill>
            </a:rPr>
            <a:t>ACCESO A: </a:t>
          </a:r>
        </a:p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</a:pPr>
          <a:r>
            <a:rPr lang="es-EC" sz="2400" kern="1200" dirty="0" smtClean="0">
              <a:solidFill>
                <a:schemeClr val="bg2"/>
              </a:solidFill>
            </a:rPr>
            <a:t>PDOT, POA, Presupuesto institucional; y Participativo, Plan de Trabajo presentado CNE – campaña. Publicar página web / entregar x medios que faciliten acceso. </a:t>
          </a:r>
        </a:p>
      </dsp:txBody>
      <dsp:txXfrm>
        <a:off x="0" y="277410"/>
        <a:ext cx="3723183" cy="2233910"/>
      </dsp:txXfrm>
    </dsp:sp>
    <dsp:sp modelId="{C5CF327B-C10C-4078-8D41-1CA69A071A92}">
      <dsp:nvSpPr>
        <dsp:cNvPr id="0" name=""/>
        <dsp:cNvSpPr/>
      </dsp:nvSpPr>
      <dsp:spPr>
        <a:xfrm>
          <a:off x="4095502" y="277410"/>
          <a:ext cx="3723183" cy="223391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</a:pPr>
          <a:r>
            <a:rPr lang="es-EC" sz="2400" b="1" kern="1200" dirty="0" smtClean="0">
              <a:solidFill>
                <a:schemeClr val="bg2"/>
              </a:solidFill>
            </a:rPr>
            <a:t>HABILITAR</a:t>
          </a:r>
          <a:r>
            <a:rPr lang="es-EC" sz="2400" kern="1200" dirty="0" smtClean="0">
              <a:solidFill>
                <a:schemeClr val="bg2"/>
              </a:solidFill>
            </a:rPr>
            <a:t>: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</a:pPr>
          <a:r>
            <a:rPr lang="es-EC" sz="2400" kern="1200" dirty="0" smtClean="0">
              <a:solidFill>
                <a:schemeClr val="bg2"/>
              </a:solidFill>
            </a:rPr>
            <a:t>Canales virtuales y presenciales, de acceso abierto y público para plantear temas sobre los temas a rendir cuentas, previo deliberación pública. </a:t>
          </a:r>
          <a:endParaRPr lang="es-ES" sz="2400" kern="1200" dirty="0">
            <a:solidFill>
              <a:schemeClr val="bg2"/>
            </a:solidFill>
          </a:endParaRPr>
        </a:p>
      </dsp:txBody>
      <dsp:txXfrm>
        <a:off x="4095502" y="277410"/>
        <a:ext cx="3723183" cy="2233910"/>
      </dsp:txXfrm>
    </dsp:sp>
    <dsp:sp modelId="{BC68DEE0-AB44-4215-BD2D-E1CA721ACCCE}">
      <dsp:nvSpPr>
        <dsp:cNvPr id="0" name=""/>
        <dsp:cNvSpPr/>
      </dsp:nvSpPr>
      <dsp:spPr>
        <a:xfrm>
          <a:off x="8191004" y="277410"/>
          <a:ext cx="3723183" cy="223391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</a:pPr>
          <a:r>
            <a:rPr lang="es-EC" sz="2400" b="1" kern="1200" dirty="0" smtClean="0">
              <a:solidFill>
                <a:schemeClr val="bg2"/>
              </a:solidFill>
            </a:rPr>
            <a:t>GARANTIZAR</a:t>
          </a:r>
          <a:r>
            <a:rPr lang="es-EC" sz="2400" kern="1200" dirty="0" smtClean="0">
              <a:solidFill>
                <a:schemeClr val="bg2"/>
              </a:solidFill>
            </a:rPr>
            <a:t>: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</a:pPr>
          <a:r>
            <a:rPr lang="es-EC" sz="2400" kern="1200" dirty="0" smtClean="0">
              <a:solidFill>
                <a:schemeClr val="bg2"/>
              </a:solidFill>
            </a:rPr>
            <a:t>Participación en organización proceso.</a:t>
          </a:r>
          <a:endParaRPr lang="es-ES" sz="2400" kern="1200" dirty="0">
            <a:solidFill>
              <a:schemeClr val="bg2"/>
            </a:solidFill>
          </a:endParaRPr>
        </a:p>
      </dsp:txBody>
      <dsp:txXfrm>
        <a:off x="8191004" y="277410"/>
        <a:ext cx="3723183" cy="2233910"/>
      </dsp:txXfrm>
    </dsp:sp>
    <dsp:sp modelId="{8E1E8095-0ABA-41FD-8F95-C84CD2BC1E0F}">
      <dsp:nvSpPr>
        <dsp:cNvPr id="0" name=""/>
        <dsp:cNvSpPr/>
      </dsp:nvSpPr>
      <dsp:spPr>
        <a:xfrm>
          <a:off x="2047751" y="2883639"/>
          <a:ext cx="3723183" cy="223391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</a:pPr>
          <a:r>
            <a:rPr lang="es-EC" sz="2800" b="1" kern="1200" dirty="0" smtClean="0">
              <a:solidFill>
                <a:schemeClr val="bg2"/>
              </a:solidFill>
            </a:rPr>
            <a:t>ELABORAR: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</a:pPr>
          <a:r>
            <a:rPr lang="es-EC" sz="2800" kern="1200" dirty="0" smtClean="0">
              <a:solidFill>
                <a:schemeClr val="bg2"/>
              </a:solidFill>
            </a:rPr>
            <a:t> Informe Preliminar (contenidos obligatorios y temas ciudadanía).</a:t>
          </a:r>
          <a:endParaRPr lang="es-ES" sz="2800" kern="1200" dirty="0">
            <a:solidFill>
              <a:schemeClr val="bg2"/>
            </a:solidFill>
          </a:endParaRPr>
        </a:p>
      </dsp:txBody>
      <dsp:txXfrm>
        <a:off x="2047751" y="2883639"/>
        <a:ext cx="3723183" cy="2233910"/>
      </dsp:txXfrm>
    </dsp:sp>
    <dsp:sp modelId="{EB663EA8-710A-4AEB-BAA9-3B0C9A064EFF}">
      <dsp:nvSpPr>
        <dsp:cNvPr id="0" name=""/>
        <dsp:cNvSpPr/>
      </dsp:nvSpPr>
      <dsp:spPr>
        <a:xfrm>
          <a:off x="6143253" y="2883639"/>
          <a:ext cx="3723183" cy="223391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</a:pPr>
          <a:r>
            <a:rPr lang="es-EC" sz="2300" b="1" kern="1200" dirty="0" smtClean="0">
              <a:solidFill>
                <a:schemeClr val="bg2"/>
              </a:solidFill>
            </a:rPr>
            <a:t>ENTREGAR: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</a:pPr>
          <a:r>
            <a:rPr lang="es-EC" sz="2300" kern="1200" dirty="0" smtClean="0">
              <a:solidFill>
                <a:schemeClr val="bg2"/>
              </a:solidFill>
            </a:rPr>
            <a:t> Informe Preliminar y formulario Excel con links a los medios de verificación a la Asamblea o quien cumple sus veces y ciudadanía, al menos 15 días antes deliberación.</a:t>
          </a:r>
          <a:endParaRPr lang="es-ES" sz="2300" kern="1200" dirty="0">
            <a:solidFill>
              <a:schemeClr val="bg2"/>
            </a:solidFill>
          </a:endParaRPr>
        </a:p>
      </dsp:txBody>
      <dsp:txXfrm>
        <a:off x="6143253" y="2883639"/>
        <a:ext cx="3723183" cy="223391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D8A77C-C2D6-407B-BBC8-551A16D5A24E}">
      <dsp:nvSpPr>
        <dsp:cNvPr id="0" name=""/>
        <dsp:cNvSpPr/>
      </dsp:nvSpPr>
      <dsp:spPr>
        <a:xfrm>
          <a:off x="348989" y="27611"/>
          <a:ext cx="3455455" cy="232078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</a:pPr>
          <a:r>
            <a:rPr lang="es-EC" sz="2400" b="1" kern="1200" dirty="0" smtClean="0">
              <a:solidFill>
                <a:schemeClr val="bg2"/>
              </a:solidFill>
            </a:rPr>
            <a:t>15 DÍAS ANTES DE LA DELIBERACIÓN: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</a:pPr>
          <a:r>
            <a:rPr lang="es-EC" sz="2400" kern="1200" dirty="0" smtClean="0">
              <a:solidFill>
                <a:schemeClr val="bg2"/>
              </a:solidFill>
            </a:rPr>
            <a:t>Publicar la documentación oficial y links a medios de verificación del Informe en la página web y demás medios de comunicación </a:t>
          </a:r>
          <a:endParaRPr lang="es-ES" sz="2400" kern="1200" dirty="0">
            <a:solidFill>
              <a:schemeClr val="bg2"/>
            </a:solidFill>
          </a:endParaRPr>
        </a:p>
      </dsp:txBody>
      <dsp:txXfrm>
        <a:off x="348989" y="27611"/>
        <a:ext cx="3455455" cy="2320780"/>
      </dsp:txXfrm>
    </dsp:sp>
    <dsp:sp modelId="{EEBCDE1F-CF0F-4310-A18C-712F25C964F4}">
      <dsp:nvSpPr>
        <dsp:cNvPr id="0" name=""/>
        <dsp:cNvSpPr/>
      </dsp:nvSpPr>
      <dsp:spPr>
        <a:xfrm>
          <a:off x="4149990" y="15326"/>
          <a:ext cx="3455455" cy="234534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</a:pPr>
          <a:r>
            <a:rPr lang="es-EC" sz="2200" b="1" kern="1200" dirty="0" smtClean="0">
              <a:solidFill>
                <a:schemeClr val="bg2"/>
              </a:solidFill>
            </a:rPr>
            <a:t>GARANTIZAR PARTICIPACIÓN CIUDADANÍA EN DELIBERACIÓN: 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</a:pPr>
          <a:r>
            <a:rPr lang="es-EC" sz="2400" kern="1200" dirty="0" smtClean="0">
              <a:solidFill>
                <a:schemeClr val="bg2"/>
              </a:solidFill>
            </a:rPr>
            <a:t>Representación territorial y sectorial para evaluar la gestión presentada por la autoridad. </a:t>
          </a:r>
          <a:endParaRPr lang="es-ES" sz="2400" kern="1200" dirty="0">
            <a:solidFill>
              <a:schemeClr val="bg2"/>
            </a:solidFill>
          </a:endParaRPr>
        </a:p>
      </dsp:txBody>
      <dsp:txXfrm>
        <a:off x="4149990" y="15326"/>
        <a:ext cx="3455455" cy="2345349"/>
      </dsp:txXfrm>
    </dsp:sp>
    <dsp:sp modelId="{6386D28A-E89E-4613-9643-91F6D3833706}">
      <dsp:nvSpPr>
        <dsp:cNvPr id="0" name=""/>
        <dsp:cNvSpPr/>
      </dsp:nvSpPr>
      <dsp:spPr>
        <a:xfrm>
          <a:off x="7950991" y="3042"/>
          <a:ext cx="3455455" cy="236991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</a:pPr>
          <a:r>
            <a:rPr lang="es-EC" sz="2400" b="1" kern="1200" dirty="0" smtClean="0">
              <a:solidFill>
                <a:schemeClr val="bg2"/>
              </a:solidFill>
            </a:rPr>
            <a:t>CONVOCATORIA: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</a:pPr>
          <a:r>
            <a:rPr lang="es-EC" sz="2400" b="0" kern="1200" dirty="0" smtClean="0">
              <a:solidFill>
                <a:schemeClr val="bg2"/>
              </a:solidFill>
            </a:rPr>
            <a:t>P</a:t>
          </a:r>
          <a:r>
            <a:rPr lang="es-EC" sz="2400" kern="1200" dirty="0" smtClean="0">
              <a:solidFill>
                <a:schemeClr val="bg2"/>
              </a:solidFill>
            </a:rPr>
            <a:t>ública, abierta-difundida por  medios presenciales y virtuales.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</a:pPr>
          <a:r>
            <a:rPr lang="es-EC" sz="2400" kern="1200" dirty="0" smtClean="0">
              <a:solidFill>
                <a:schemeClr val="bg2"/>
              </a:solidFill>
            </a:rPr>
            <a:t>Elaborar Acta deliberación – acuerdos alcanzados.</a:t>
          </a:r>
          <a:endParaRPr lang="es-ES" sz="2400" kern="1200" dirty="0">
            <a:solidFill>
              <a:schemeClr val="bg2"/>
            </a:solidFill>
          </a:endParaRPr>
        </a:p>
      </dsp:txBody>
      <dsp:txXfrm>
        <a:off x="7950991" y="3042"/>
        <a:ext cx="3455455" cy="2369917"/>
      </dsp:txXfrm>
    </dsp:sp>
    <dsp:sp modelId="{38A9672F-1CAF-497D-9588-2D7101CB6D2F}">
      <dsp:nvSpPr>
        <dsp:cNvPr id="0" name=""/>
        <dsp:cNvSpPr/>
      </dsp:nvSpPr>
      <dsp:spPr>
        <a:xfrm>
          <a:off x="2249490" y="2718505"/>
          <a:ext cx="3455455" cy="242031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</a:pPr>
          <a:r>
            <a:rPr lang="es-EC" sz="2000" b="1" kern="1200" dirty="0" smtClean="0">
              <a:solidFill>
                <a:schemeClr val="bg2"/>
              </a:solidFill>
            </a:rPr>
            <a:t>ELABORAR</a:t>
          </a:r>
          <a:r>
            <a:rPr lang="es-EC" sz="2000" kern="1200" dirty="0" smtClean="0">
              <a:solidFill>
                <a:schemeClr val="bg2"/>
              </a:solidFill>
            </a:rPr>
            <a:t>: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</a:pPr>
          <a:r>
            <a:rPr lang="es-EC" sz="2000" kern="1200" dirty="0" smtClean="0">
              <a:solidFill>
                <a:schemeClr val="bg2"/>
              </a:solidFill>
            </a:rPr>
            <a:t>Plan de Trabajo/Acta Compromiso, a partir acuerdos deliberación, para implementación en gestión institucional.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</a:pPr>
          <a:r>
            <a:rPr lang="es-EC" sz="2000" kern="1200" dirty="0" smtClean="0">
              <a:solidFill>
                <a:schemeClr val="bg2"/>
              </a:solidFill>
            </a:rPr>
            <a:t>Difusión de Plan  de Trabajo para conocimiento y monitoreo ciudadanía.</a:t>
          </a:r>
          <a:endParaRPr lang="es-ES" sz="2000" kern="1200" dirty="0">
            <a:solidFill>
              <a:schemeClr val="bg2"/>
            </a:solidFill>
          </a:endParaRPr>
        </a:p>
      </dsp:txBody>
      <dsp:txXfrm>
        <a:off x="2249490" y="2718505"/>
        <a:ext cx="3455455" cy="2420318"/>
      </dsp:txXfrm>
    </dsp:sp>
    <dsp:sp modelId="{D74CED8F-29D9-43A1-B501-33AE69C66B5C}">
      <dsp:nvSpPr>
        <dsp:cNvPr id="0" name=""/>
        <dsp:cNvSpPr/>
      </dsp:nvSpPr>
      <dsp:spPr>
        <a:xfrm>
          <a:off x="6050491" y="2743758"/>
          <a:ext cx="3455455" cy="236981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</a:pPr>
          <a:r>
            <a:rPr lang="es-EC" sz="2400" b="1" kern="1200" dirty="0" smtClean="0">
              <a:solidFill>
                <a:schemeClr val="bg2"/>
              </a:solidFill>
            </a:rPr>
            <a:t>PRESENTAR :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</a:pPr>
          <a:r>
            <a:rPr lang="es-EC" sz="2400" kern="1200" dirty="0" smtClean="0">
              <a:solidFill>
                <a:schemeClr val="bg2"/>
              </a:solidFill>
            </a:rPr>
            <a:t>Informe de Rendición de Cuentas al CPCCS con los links a los medios de verificación.</a:t>
          </a:r>
          <a:endParaRPr lang="es-ES" sz="2400" kern="1200" dirty="0">
            <a:solidFill>
              <a:schemeClr val="bg2"/>
            </a:solidFill>
          </a:endParaRPr>
        </a:p>
      </dsp:txBody>
      <dsp:txXfrm>
        <a:off x="6050491" y="2743758"/>
        <a:ext cx="3455455" cy="236981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7363F0-4CCF-4C0D-BE1A-9DE6FE595B1C}">
      <dsp:nvSpPr>
        <dsp:cNvPr id="0" name=""/>
        <dsp:cNvSpPr/>
      </dsp:nvSpPr>
      <dsp:spPr>
        <a:xfrm rot="16200000">
          <a:off x="-1673445" y="2538189"/>
          <a:ext cx="3863079" cy="3866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40962" bIns="0" numCol="1" spcCol="1270" anchor="t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2000" b="0" kern="1200" dirty="0">
            <a:solidFill>
              <a:schemeClr val="bg1"/>
            </a:solidFill>
          </a:endParaRPr>
        </a:p>
      </dsp:txBody>
      <dsp:txXfrm>
        <a:off x="-1673445" y="2538189"/>
        <a:ext cx="3863079" cy="386602"/>
      </dsp:txXfrm>
    </dsp:sp>
    <dsp:sp modelId="{4F20C196-71B9-44CA-AAEC-A67CE37B1870}">
      <dsp:nvSpPr>
        <dsp:cNvPr id="0" name=""/>
        <dsp:cNvSpPr/>
      </dsp:nvSpPr>
      <dsp:spPr>
        <a:xfrm>
          <a:off x="462295" y="799950"/>
          <a:ext cx="1925690" cy="3863079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340962" rIns="113792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600" b="1" kern="1200" dirty="0">
              <a:solidFill>
                <a:schemeClr val="bg1"/>
              </a:solidFill>
              <a:latin typeface="Arial" panose="020B0604020202020204" pitchFamily="34" charset="0"/>
              <a:ea typeface="+mn-ea"/>
              <a:cs typeface="+mn-cs"/>
            </a:rPr>
            <a:t>Planificación:</a:t>
          </a:r>
          <a:endParaRPr lang="es-EC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EC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600" b="0" kern="1200" dirty="0" smtClean="0">
              <a:solidFill>
                <a:schemeClr val="bg1"/>
              </a:solidFill>
              <a:latin typeface="Arial" panose="020B0604020202020204" pitchFamily="34" charset="0"/>
              <a:ea typeface="+mn-ea"/>
              <a:cs typeface="+mn-cs"/>
            </a:rPr>
            <a:t>PDOT</a:t>
          </a:r>
          <a:endParaRPr lang="es-EC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600" b="0" kern="1200" dirty="0" smtClean="0">
              <a:solidFill>
                <a:schemeClr val="bg1"/>
              </a:solidFill>
              <a:latin typeface="Arial" panose="020B0604020202020204" pitchFamily="34" charset="0"/>
              <a:ea typeface="+mn-ea"/>
              <a:cs typeface="+mn-cs"/>
            </a:rPr>
            <a:t>Oferta </a:t>
          </a:r>
          <a:r>
            <a:rPr lang="es-EC" sz="1600" b="0" kern="1200" dirty="0">
              <a:solidFill>
                <a:schemeClr val="bg1"/>
              </a:solidFill>
              <a:latin typeface="Arial" panose="020B0604020202020204" pitchFamily="34" charset="0"/>
              <a:ea typeface="+mn-ea"/>
              <a:cs typeface="+mn-cs"/>
            </a:rPr>
            <a:t>de campaña</a:t>
          </a:r>
          <a:endParaRPr lang="es-EC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600" b="0" kern="1200" dirty="0">
              <a:solidFill>
                <a:schemeClr val="bg1"/>
              </a:solidFill>
              <a:latin typeface="Arial" panose="020B0604020202020204" pitchFamily="34" charset="0"/>
              <a:ea typeface="+mn-ea"/>
              <a:cs typeface="+mn-cs"/>
            </a:rPr>
            <a:t>Plan </a:t>
          </a:r>
          <a:r>
            <a:rPr lang="es-EC" sz="1600" b="0" kern="1200" dirty="0">
              <a:solidFill>
                <a:schemeClr val="bg1"/>
              </a:solidFill>
              <a:latin typeface="Arial" panose="020B0604020202020204" pitchFamily="34" charset="0"/>
            </a:rPr>
            <a:t>estratégico, </a:t>
          </a:r>
          <a:endParaRPr lang="es-EC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600" b="0" kern="1200" dirty="0">
              <a:solidFill>
                <a:schemeClr val="bg1"/>
              </a:solidFill>
              <a:latin typeface="Arial" panose="020B0604020202020204" pitchFamily="34" charset="0"/>
            </a:rPr>
            <a:t>POA / PAPP </a:t>
          </a:r>
          <a:endParaRPr lang="es-EC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600" b="0" kern="1200" dirty="0">
              <a:solidFill>
                <a:schemeClr val="bg1"/>
              </a:solidFill>
              <a:latin typeface="Arial" panose="020B0604020202020204" pitchFamily="34" charset="0"/>
            </a:rPr>
            <a:t>Programas, proyectos.</a:t>
          </a:r>
          <a:endParaRPr lang="es-EC" sz="1600" kern="1200" dirty="0"/>
        </a:p>
      </dsp:txBody>
      <dsp:txXfrm>
        <a:off x="462295" y="799950"/>
        <a:ext cx="1925690" cy="3863079"/>
      </dsp:txXfrm>
    </dsp:sp>
    <dsp:sp modelId="{08D34F08-FF81-4D0A-AAA7-74C050E0FB61}">
      <dsp:nvSpPr>
        <dsp:cNvPr id="0" name=""/>
        <dsp:cNvSpPr/>
      </dsp:nvSpPr>
      <dsp:spPr>
        <a:xfrm>
          <a:off x="64793" y="289635"/>
          <a:ext cx="773205" cy="773205"/>
        </a:xfrm>
        <a:prstGeom prst="rect">
          <a:avLst/>
        </a:prstGeom>
        <a:blipFill rotWithShape="1">
          <a:blip xmlns:r="http://schemas.openxmlformats.org/officeDocument/2006/relationships" r:embed="rId1"/>
          <a:srcRect/>
          <a:stretch>
            <a:fillRect l="-25000" r="-25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863E066-1EFD-450B-A92A-D62B4F8F9436}">
      <dsp:nvSpPr>
        <dsp:cNvPr id="0" name=""/>
        <dsp:cNvSpPr/>
      </dsp:nvSpPr>
      <dsp:spPr>
        <a:xfrm rot="16200000">
          <a:off x="1145463" y="2538189"/>
          <a:ext cx="3863079" cy="3866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40962" bIns="0" numCol="1" spcCol="1270" anchor="t" anchorCtr="0">
          <a:noAutofit/>
        </a:bodyPr>
        <a:lstStyle/>
        <a:p>
          <a:pPr lvl="0" algn="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3100" kern="1200" dirty="0"/>
        </a:p>
      </dsp:txBody>
      <dsp:txXfrm>
        <a:off x="1145463" y="2538189"/>
        <a:ext cx="3863079" cy="386602"/>
      </dsp:txXfrm>
    </dsp:sp>
    <dsp:sp modelId="{09D61214-14E6-4042-BDC5-A41521D6B255}">
      <dsp:nvSpPr>
        <dsp:cNvPr id="0" name=""/>
        <dsp:cNvSpPr/>
      </dsp:nvSpPr>
      <dsp:spPr>
        <a:xfrm>
          <a:off x="3270304" y="799950"/>
          <a:ext cx="1925690" cy="3863079"/>
        </a:xfrm>
        <a:prstGeom prst="rect">
          <a:avLst/>
        </a:prstGeom>
        <a:solidFill>
          <a:schemeClr val="accent3">
            <a:hueOff val="5473956"/>
            <a:satOff val="-1420"/>
            <a:lumOff val="156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340962" rIns="113792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600" b="1" kern="1200" dirty="0">
              <a:solidFill>
                <a:prstClr val="white"/>
              </a:solidFill>
              <a:latin typeface="Arial" panose="020B0604020202020204" pitchFamily="34" charset="0"/>
              <a:ea typeface="+mn-ea"/>
              <a:cs typeface="+mn-cs"/>
            </a:rPr>
            <a:t>Presupuesto:</a:t>
          </a:r>
          <a:endParaRPr lang="es-EC" sz="1600" b="0" kern="1200" dirty="0">
            <a:solidFill>
              <a:prstClr val="white"/>
            </a:solidFill>
            <a:latin typeface="Arial" panose="020B0604020202020204" pitchFamily="34" charset="0"/>
            <a:ea typeface="+mn-ea"/>
            <a:cs typeface="+mn-cs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EC" sz="1600" b="0" kern="1200" dirty="0">
            <a:solidFill>
              <a:prstClr val="white"/>
            </a:solidFill>
            <a:latin typeface="Arial" panose="020B0604020202020204" pitchFamily="34" charset="0"/>
            <a:ea typeface="+mn-ea"/>
            <a:cs typeface="+mn-cs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altLang="es-EC" sz="1600" b="0" kern="1200" dirty="0">
              <a:solidFill>
                <a:prstClr val="white"/>
              </a:solidFill>
              <a:latin typeface="Arial" panose="020B0604020202020204" pitchFamily="34" charset="0"/>
              <a:ea typeface="+mn-ea"/>
              <a:cs typeface="+mn-cs"/>
            </a:rPr>
            <a:t>Institucional y participativo, aprobado y ejecutado; </a:t>
          </a:r>
          <a:endParaRPr lang="es-EC" sz="1600" b="0" kern="1200" dirty="0">
            <a:solidFill>
              <a:prstClr val="white"/>
            </a:solidFill>
            <a:latin typeface="Arial" panose="020B0604020202020204" pitchFamily="34" charset="0"/>
            <a:ea typeface="+mn-ea"/>
            <a:cs typeface="+mn-cs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altLang="es-EC" sz="1600" b="0" kern="1200" dirty="0">
              <a:solidFill>
                <a:prstClr val="white"/>
              </a:solidFill>
              <a:latin typeface="Arial" panose="020B0604020202020204" pitchFamily="34" charset="0"/>
              <a:ea typeface="+mn-ea"/>
              <a:cs typeface="+mn-cs"/>
            </a:rPr>
            <a:t>Contratación, </a:t>
          </a:r>
          <a:endParaRPr lang="es-EC" sz="1600" b="0" kern="1200" dirty="0">
            <a:solidFill>
              <a:prstClr val="white"/>
            </a:solidFill>
            <a:latin typeface="Arial" panose="020B0604020202020204" pitchFamily="34" charset="0"/>
            <a:ea typeface="+mn-ea"/>
            <a:cs typeface="+mn-cs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altLang="es-EC" sz="1600" b="0" kern="1200" dirty="0">
              <a:solidFill>
                <a:prstClr val="white"/>
              </a:solidFill>
              <a:latin typeface="Arial" panose="020B0604020202020204" pitchFamily="34" charset="0"/>
              <a:ea typeface="+mn-ea"/>
              <a:cs typeface="+mn-cs"/>
            </a:rPr>
            <a:t>Balances </a:t>
          </a:r>
          <a:r>
            <a:rPr lang="es-EC" sz="1600" b="0" kern="1200" dirty="0">
              <a:solidFill>
                <a:prstClr val="white"/>
              </a:solidFill>
              <a:latin typeface="Arial" panose="020B0604020202020204" pitchFamily="34" charset="0"/>
              <a:ea typeface="+mn-ea"/>
              <a:cs typeface="+mn-cs"/>
            </a:rPr>
            <a:t>y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600" b="0" kern="1200" dirty="0">
              <a:solidFill>
                <a:prstClr val="white"/>
              </a:solidFill>
              <a:latin typeface="Arial" panose="020B0604020202020204" pitchFamily="34" charset="0"/>
              <a:ea typeface="+mn-ea"/>
              <a:cs typeface="+mn-cs"/>
            </a:rPr>
            <a:t>Cumplimiento de obligaciones, 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600" b="0" kern="1200" dirty="0">
              <a:solidFill>
                <a:prstClr val="white"/>
              </a:solidFill>
              <a:latin typeface="Arial" panose="020B0604020202020204" pitchFamily="34" charset="0"/>
              <a:ea typeface="+mn-ea"/>
              <a:cs typeface="+mn-cs"/>
            </a:rPr>
            <a:t>Adquisición y enajenación de bienes.</a:t>
          </a:r>
        </a:p>
      </dsp:txBody>
      <dsp:txXfrm>
        <a:off x="3270304" y="799950"/>
        <a:ext cx="1925690" cy="3863079"/>
      </dsp:txXfrm>
    </dsp:sp>
    <dsp:sp modelId="{84AB1EAD-DFE0-411B-8686-6733154E0A4A}">
      <dsp:nvSpPr>
        <dsp:cNvPr id="0" name=""/>
        <dsp:cNvSpPr/>
      </dsp:nvSpPr>
      <dsp:spPr>
        <a:xfrm>
          <a:off x="2861881" y="289635"/>
          <a:ext cx="773205" cy="773205"/>
        </a:xfrm>
        <a:prstGeom prst="rect">
          <a:avLst/>
        </a:prstGeom>
        <a:blipFill rotWithShape="1">
          <a:blip xmlns:r="http://schemas.openxmlformats.org/officeDocument/2006/relationships" r:embed="rId2"/>
          <a:srcRect/>
          <a:stretch>
            <a:fillRect l="-22000" r="-22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8A32BB6-02FB-49FD-BFC2-944A91771760}">
      <dsp:nvSpPr>
        <dsp:cNvPr id="0" name=""/>
        <dsp:cNvSpPr/>
      </dsp:nvSpPr>
      <dsp:spPr>
        <a:xfrm rot="16200000">
          <a:off x="3964371" y="2538189"/>
          <a:ext cx="3863079" cy="3866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40962" bIns="0" numCol="1" spcCol="1270" anchor="t" anchorCtr="0">
          <a:noAutofit/>
        </a:bodyPr>
        <a:lstStyle/>
        <a:p>
          <a:pPr lvl="0" algn="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3100" kern="1200" dirty="0"/>
        </a:p>
      </dsp:txBody>
      <dsp:txXfrm>
        <a:off x="3964371" y="2538189"/>
        <a:ext cx="3863079" cy="386602"/>
      </dsp:txXfrm>
    </dsp:sp>
    <dsp:sp modelId="{5DEA8A03-E2BE-47C4-B618-720704F092DD}">
      <dsp:nvSpPr>
        <dsp:cNvPr id="0" name=""/>
        <dsp:cNvSpPr/>
      </dsp:nvSpPr>
      <dsp:spPr>
        <a:xfrm>
          <a:off x="6089212" y="799950"/>
          <a:ext cx="1925690" cy="3863079"/>
        </a:xfrm>
        <a:prstGeom prst="rect">
          <a:avLst/>
        </a:prstGeom>
        <a:solidFill>
          <a:schemeClr val="accent3">
            <a:hueOff val="10947913"/>
            <a:satOff val="-2840"/>
            <a:lumOff val="3137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340962" rIns="113792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b="1" kern="1200" dirty="0">
              <a:solidFill>
                <a:prstClr val="white"/>
              </a:solidFill>
              <a:latin typeface="Arial" panose="020B0604020202020204" pitchFamily="34" charset="0"/>
              <a:ea typeface="+mn-ea"/>
              <a:cs typeface="+mn-cs"/>
            </a:rPr>
            <a:t>Participación ciudadana: </a:t>
          </a:r>
          <a:endParaRPr lang="es-EC" sz="1600" b="1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EC" sz="1600" b="0" kern="1200" dirty="0">
            <a:solidFill>
              <a:prstClr val="white"/>
            </a:solidFill>
            <a:latin typeface="Arial" panose="020B0604020202020204" pitchFamily="34" charset="0"/>
            <a:ea typeface="+mn-ea"/>
            <a:cs typeface="+mn-cs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600" b="0" kern="1200" dirty="0">
              <a:solidFill>
                <a:prstClr val="white"/>
              </a:solidFill>
              <a:latin typeface="Arial" panose="020B0604020202020204" pitchFamily="34" charset="0"/>
              <a:ea typeface="+mn-ea"/>
              <a:cs typeface="+mn-cs"/>
            </a:rPr>
            <a:t>Temas sobre los que la ciudadanía demandó que rindan cuentas. 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EC" sz="1600" b="0" kern="1200" dirty="0">
            <a:solidFill>
              <a:prstClr val="white"/>
            </a:solidFill>
            <a:latin typeface="Arial" panose="020B0604020202020204" pitchFamily="34" charset="0"/>
            <a:ea typeface="+mn-ea"/>
            <a:cs typeface="+mn-cs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600" b="0" kern="1200">
              <a:solidFill>
                <a:prstClr val="white"/>
              </a:solidFill>
              <a:latin typeface="Arial" panose="020B0604020202020204" pitchFamily="34" charset="0"/>
              <a:ea typeface="+mn-ea"/>
              <a:cs typeface="+mn-cs"/>
            </a:rPr>
            <a:t>Implementación de procesos participativos.</a:t>
          </a:r>
          <a:endParaRPr lang="es-EC" sz="1600" b="0" kern="1200" dirty="0">
            <a:solidFill>
              <a:prstClr val="white"/>
            </a:solidFill>
            <a:latin typeface="Arial" panose="020B0604020202020204" pitchFamily="34" charset="0"/>
            <a:ea typeface="+mn-ea"/>
            <a:cs typeface="+mn-cs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EC" sz="1600" b="0" kern="1200" dirty="0">
            <a:solidFill>
              <a:prstClr val="white"/>
            </a:solidFill>
            <a:latin typeface="Arial" panose="020B0604020202020204" pitchFamily="34" charset="0"/>
            <a:ea typeface="+mn-ea"/>
            <a:cs typeface="+mn-cs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600" b="0" kern="1200" dirty="0">
              <a:solidFill>
                <a:prstClr val="white"/>
              </a:solidFill>
              <a:latin typeface="Arial" panose="020B0604020202020204" pitchFamily="34" charset="0"/>
              <a:ea typeface="+mn-ea"/>
              <a:cs typeface="+mn-cs"/>
            </a:rPr>
            <a:t>Políticas de Igualdad</a:t>
          </a:r>
        </a:p>
      </dsp:txBody>
      <dsp:txXfrm>
        <a:off x="6089212" y="799950"/>
        <a:ext cx="1925690" cy="3863079"/>
      </dsp:txXfrm>
    </dsp:sp>
    <dsp:sp modelId="{BA273BC6-BDD5-4911-96F4-E72D983B4AB1}">
      <dsp:nvSpPr>
        <dsp:cNvPr id="0" name=""/>
        <dsp:cNvSpPr/>
      </dsp:nvSpPr>
      <dsp:spPr>
        <a:xfrm>
          <a:off x="5702609" y="289635"/>
          <a:ext cx="773205" cy="773205"/>
        </a:xfrm>
        <a:prstGeom prst="rect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8834AB5-24DF-4EFF-9F7C-07315FF5FA81}">
      <dsp:nvSpPr>
        <dsp:cNvPr id="0" name=""/>
        <dsp:cNvSpPr/>
      </dsp:nvSpPr>
      <dsp:spPr>
        <a:xfrm rot="16200000">
          <a:off x="6783279" y="2538189"/>
          <a:ext cx="3863079" cy="3866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40962" bIns="0" numCol="1" spcCol="1270" anchor="t" anchorCtr="0">
          <a:noAutofit/>
        </a:bodyPr>
        <a:lstStyle/>
        <a:p>
          <a:pPr lvl="0" algn="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3100" kern="1200" dirty="0"/>
        </a:p>
      </dsp:txBody>
      <dsp:txXfrm>
        <a:off x="6783279" y="2538189"/>
        <a:ext cx="3863079" cy="386602"/>
      </dsp:txXfrm>
    </dsp:sp>
    <dsp:sp modelId="{7ABA6474-752C-43E4-8B24-C39CFA25A897}">
      <dsp:nvSpPr>
        <dsp:cNvPr id="0" name=""/>
        <dsp:cNvSpPr/>
      </dsp:nvSpPr>
      <dsp:spPr>
        <a:xfrm>
          <a:off x="8908120" y="799950"/>
          <a:ext cx="1925690" cy="3863079"/>
        </a:xfrm>
        <a:prstGeom prst="rect">
          <a:avLst/>
        </a:prstGeom>
        <a:solidFill>
          <a:schemeClr val="accent3">
            <a:hueOff val="16421869"/>
            <a:satOff val="-4260"/>
            <a:lumOff val="4706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340962" rIns="113792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600" b="1" kern="1200" dirty="0"/>
            <a:t>Control: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EC" sz="1600" b="1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600" kern="1200" dirty="0"/>
            <a:t>Recomendaciones y pronunciamientos de otras instituciones de Control: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600" kern="1200" dirty="0"/>
            <a:t>Función de Transparencia y Control Social FTCS</a:t>
          </a:r>
        </a:p>
      </dsp:txBody>
      <dsp:txXfrm>
        <a:off x="8908120" y="799950"/>
        <a:ext cx="1925690" cy="3863079"/>
      </dsp:txXfrm>
    </dsp:sp>
    <dsp:sp modelId="{542948A7-A005-4F8E-B47E-B0349A0E3F2D}">
      <dsp:nvSpPr>
        <dsp:cNvPr id="0" name=""/>
        <dsp:cNvSpPr/>
      </dsp:nvSpPr>
      <dsp:spPr>
        <a:xfrm>
          <a:off x="8521518" y="289635"/>
          <a:ext cx="773205" cy="773205"/>
        </a:xfrm>
        <a:prstGeom prst="rect">
          <a:avLst/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DB2F4B-C26B-4709-8534-4869BAC32FCA}">
      <dsp:nvSpPr>
        <dsp:cNvPr id="0" name=""/>
        <dsp:cNvSpPr/>
      </dsp:nvSpPr>
      <dsp:spPr>
        <a:xfrm>
          <a:off x="5361266" y="4070863"/>
          <a:ext cx="2957362" cy="19157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-3150354"/>
              <a:satOff val="-5046"/>
              <a:lumOff val="52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1600" b="1" kern="1200" dirty="0">
              <a:solidFill>
                <a:schemeClr val="bg1"/>
              </a:solidFill>
            </a:rPr>
            <a:t>3. Deliberación pública y evaluación ciudadana del Informe Institucional</a:t>
          </a:r>
          <a:endParaRPr lang="es-EC" sz="1600" kern="1200" dirty="0">
            <a:solidFill>
              <a:schemeClr val="bg1"/>
            </a:solidFill>
          </a:endParaRPr>
        </a:p>
      </dsp:txBody>
      <dsp:txXfrm>
        <a:off x="6290557" y="4591870"/>
        <a:ext cx="1985989" cy="1352611"/>
      </dsp:txXfrm>
    </dsp:sp>
    <dsp:sp modelId="{52210FA1-57F7-46B6-9A8C-E976D680261C}">
      <dsp:nvSpPr>
        <dsp:cNvPr id="0" name=""/>
        <dsp:cNvSpPr/>
      </dsp:nvSpPr>
      <dsp:spPr>
        <a:xfrm>
          <a:off x="536096" y="4070863"/>
          <a:ext cx="2957362" cy="19157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-4725531"/>
              <a:satOff val="-7569"/>
              <a:lumOff val="78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1500" b="1" kern="1200" dirty="0">
              <a:solidFill>
                <a:schemeClr val="bg1"/>
              </a:solidFill>
            </a:rPr>
            <a:t>4. Incorporación de la Opinión Ciudadana, retroalimentación y seguimiento</a:t>
          </a:r>
          <a:r>
            <a:rPr lang="es-ES_tradnl" sz="1500" b="1" kern="1200" dirty="0">
              <a:solidFill>
                <a:schemeClr val="accent1">
                  <a:lumMod val="75000"/>
                </a:schemeClr>
              </a:solidFill>
            </a:rPr>
            <a:t>.</a:t>
          </a:r>
          <a:endParaRPr lang="es-EC" sz="1500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578178" y="4591870"/>
        <a:ext cx="1985989" cy="1352611"/>
      </dsp:txXfrm>
    </dsp:sp>
    <dsp:sp modelId="{AC4788AC-011F-47D7-ABCC-9A0EA1995D78}">
      <dsp:nvSpPr>
        <dsp:cNvPr id="0" name=""/>
        <dsp:cNvSpPr/>
      </dsp:nvSpPr>
      <dsp:spPr>
        <a:xfrm>
          <a:off x="5361266" y="0"/>
          <a:ext cx="2957362" cy="19157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-1575177"/>
              <a:satOff val="-2523"/>
              <a:lumOff val="26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1600" b="1" kern="1200" dirty="0">
              <a:solidFill>
                <a:schemeClr val="bg1"/>
              </a:solidFill>
            </a:rPr>
            <a:t>2. Evaluación de la gestión y elaboración del Informe Institucional</a:t>
          </a:r>
          <a:endParaRPr lang="es-EC" sz="1600" kern="1200" dirty="0">
            <a:solidFill>
              <a:schemeClr val="bg1"/>
            </a:solidFill>
          </a:endParaRPr>
        </a:p>
      </dsp:txBody>
      <dsp:txXfrm>
        <a:off x="6290557" y="42082"/>
        <a:ext cx="1985989" cy="1352611"/>
      </dsp:txXfrm>
    </dsp:sp>
    <dsp:sp modelId="{6A39C68F-5C73-4876-8388-DB7E5A9858BE}">
      <dsp:nvSpPr>
        <dsp:cNvPr id="0" name=""/>
        <dsp:cNvSpPr/>
      </dsp:nvSpPr>
      <dsp:spPr>
        <a:xfrm>
          <a:off x="536096" y="0"/>
          <a:ext cx="2957362" cy="19157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1500" b="1" kern="1200" dirty="0">
              <a:solidFill>
                <a:schemeClr val="bg1"/>
              </a:solidFill>
            </a:rPr>
            <a:t>1. Planificación y facilitación del proceso desde la Asamblea Local</a:t>
          </a:r>
          <a:endParaRPr lang="es-EC" sz="1500" b="1" kern="1200" dirty="0">
            <a:solidFill>
              <a:schemeClr val="bg1"/>
            </a:solidFill>
          </a:endParaRPr>
        </a:p>
      </dsp:txBody>
      <dsp:txXfrm>
        <a:off x="578178" y="42082"/>
        <a:ext cx="1985989" cy="1352611"/>
      </dsp:txXfrm>
    </dsp:sp>
    <dsp:sp modelId="{4EE1DC62-F225-4722-B2C7-6CE0C9FF737A}">
      <dsp:nvSpPr>
        <dsp:cNvPr id="0" name=""/>
        <dsp:cNvSpPr/>
      </dsp:nvSpPr>
      <dsp:spPr>
        <a:xfrm>
          <a:off x="1775315" y="341234"/>
          <a:ext cx="2592182" cy="2592182"/>
        </a:xfrm>
        <a:prstGeom prst="pieWedg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0256" tIns="270256" rIns="270256" bIns="270256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800" kern="1200" dirty="0">
              <a:solidFill>
                <a:schemeClr val="bg1"/>
              </a:solidFill>
            </a:rPr>
            <a:t>Fase 1</a:t>
          </a:r>
          <a:endParaRPr lang="es-EC" sz="3800" kern="1200" dirty="0">
            <a:solidFill>
              <a:schemeClr val="bg1"/>
            </a:solidFill>
          </a:endParaRPr>
        </a:p>
      </dsp:txBody>
      <dsp:txXfrm>
        <a:off x="2534548" y="1100467"/>
        <a:ext cx="1832949" cy="1832949"/>
      </dsp:txXfrm>
    </dsp:sp>
    <dsp:sp modelId="{E98754AF-DB54-4C64-8378-8A759C29871C}">
      <dsp:nvSpPr>
        <dsp:cNvPr id="0" name=""/>
        <dsp:cNvSpPr/>
      </dsp:nvSpPr>
      <dsp:spPr>
        <a:xfrm rot="5400000">
          <a:off x="4487228" y="341234"/>
          <a:ext cx="2592182" cy="2592182"/>
        </a:xfrm>
        <a:prstGeom prst="pieWedge">
          <a:avLst/>
        </a:prstGeom>
        <a:solidFill>
          <a:schemeClr val="accent4">
            <a:hueOff val="-1575177"/>
            <a:satOff val="-2523"/>
            <a:lumOff val="261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0256" tIns="270256" rIns="270256" bIns="270256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800" kern="1200" dirty="0">
              <a:solidFill>
                <a:schemeClr val="bg1"/>
              </a:solidFill>
            </a:rPr>
            <a:t>Fase 2</a:t>
          </a:r>
          <a:endParaRPr lang="es-EC" sz="3800" kern="1200" dirty="0">
            <a:solidFill>
              <a:schemeClr val="bg1"/>
            </a:solidFill>
          </a:endParaRPr>
        </a:p>
      </dsp:txBody>
      <dsp:txXfrm rot="-5400000">
        <a:off x="4487228" y="1100467"/>
        <a:ext cx="1832949" cy="1832949"/>
      </dsp:txXfrm>
    </dsp:sp>
    <dsp:sp modelId="{70EDB7F2-8303-4EA5-B705-EDF3871EB1F6}">
      <dsp:nvSpPr>
        <dsp:cNvPr id="0" name=""/>
        <dsp:cNvSpPr/>
      </dsp:nvSpPr>
      <dsp:spPr>
        <a:xfrm rot="10800000">
          <a:off x="4487228" y="3053147"/>
          <a:ext cx="2592182" cy="2592182"/>
        </a:xfrm>
        <a:prstGeom prst="pieWedge">
          <a:avLst/>
        </a:prstGeom>
        <a:solidFill>
          <a:schemeClr val="accent4">
            <a:hueOff val="-3150354"/>
            <a:satOff val="-5046"/>
            <a:lumOff val="523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0256" tIns="270256" rIns="270256" bIns="270256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800" i="0" kern="1200" dirty="0">
              <a:solidFill>
                <a:schemeClr val="bg1"/>
              </a:solidFill>
            </a:rPr>
            <a:t>Fase 3</a:t>
          </a:r>
          <a:endParaRPr lang="es-EC" sz="3800" i="0" kern="1200" dirty="0">
            <a:solidFill>
              <a:schemeClr val="bg1"/>
            </a:solidFill>
          </a:endParaRPr>
        </a:p>
      </dsp:txBody>
      <dsp:txXfrm rot="10800000">
        <a:off x="4487228" y="3053147"/>
        <a:ext cx="1832949" cy="1832949"/>
      </dsp:txXfrm>
    </dsp:sp>
    <dsp:sp modelId="{D12C17DB-97FC-4811-AB45-47BB270E62DB}">
      <dsp:nvSpPr>
        <dsp:cNvPr id="0" name=""/>
        <dsp:cNvSpPr/>
      </dsp:nvSpPr>
      <dsp:spPr>
        <a:xfrm rot="16200000">
          <a:off x="1775315" y="3053147"/>
          <a:ext cx="2592182" cy="2592182"/>
        </a:xfrm>
        <a:prstGeom prst="pieWedge">
          <a:avLst/>
        </a:prstGeom>
        <a:solidFill>
          <a:schemeClr val="accent2">
            <a:lumMod val="60000"/>
            <a:lumOff val="4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0256" tIns="270256" rIns="270256" bIns="270256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800" kern="1200" dirty="0">
              <a:solidFill>
                <a:schemeClr val="bg1"/>
              </a:solidFill>
            </a:rPr>
            <a:t>Fase 4</a:t>
          </a:r>
          <a:endParaRPr lang="es-EC" sz="3800" kern="1200" dirty="0">
            <a:solidFill>
              <a:schemeClr val="bg1"/>
            </a:solidFill>
          </a:endParaRPr>
        </a:p>
      </dsp:txBody>
      <dsp:txXfrm rot="5400000">
        <a:off x="2534548" y="3053147"/>
        <a:ext cx="1832949" cy="1832949"/>
      </dsp:txXfrm>
    </dsp:sp>
    <dsp:sp modelId="{827B4B2D-7320-4CEA-B981-07B1796E6E76}">
      <dsp:nvSpPr>
        <dsp:cNvPr id="0" name=""/>
        <dsp:cNvSpPr/>
      </dsp:nvSpPr>
      <dsp:spPr>
        <a:xfrm>
          <a:off x="3979867" y="2454491"/>
          <a:ext cx="894991" cy="778253"/>
        </a:xfrm>
        <a:prstGeom prst="circular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D3FAEE4-F5E4-4983-AB90-74C8F06AC7D3}">
      <dsp:nvSpPr>
        <dsp:cNvPr id="0" name=""/>
        <dsp:cNvSpPr/>
      </dsp:nvSpPr>
      <dsp:spPr>
        <a:xfrm rot="10800000">
          <a:off x="3979867" y="2753819"/>
          <a:ext cx="894991" cy="778253"/>
        </a:xfrm>
        <a:prstGeom prst="circular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826279-E88B-4B2A-9284-3C22402E3BDC}">
      <dsp:nvSpPr>
        <dsp:cNvPr id="0" name=""/>
        <dsp:cNvSpPr/>
      </dsp:nvSpPr>
      <dsp:spPr>
        <a:xfrm>
          <a:off x="2174528" y="632295"/>
          <a:ext cx="3742172" cy="1132947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28016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800" kern="1200" dirty="0">
              <a:solidFill>
                <a:schemeClr val="bg1"/>
              </a:solidFill>
            </a:rPr>
            <a:t>Entrega al CPCCS - Sistema Informático, en Estado 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800" kern="1200" dirty="0">
              <a:solidFill>
                <a:schemeClr val="bg1"/>
              </a:solidFill>
            </a:rPr>
            <a:t>Finalizado - código QR.</a:t>
          </a:r>
        </a:p>
      </dsp:txBody>
      <dsp:txXfrm>
        <a:off x="2773276" y="632295"/>
        <a:ext cx="3143424" cy="1132947"/>
      </dsp:txXfrm>
    </dsp:sp>
    <dsp:sp modelId="{E6054F18-CE96-43C9-ABDC-F89709F7E3CB}">
      <dsp:nvSpPr>
        <dsp:cNvPr id="0" name=""/>
        <dsp:cNvSpPr/>
      </dsp:nvSpPr>
      <dsp:spPr>
        <a:xfrm>
          <a:off x="2174528" y="1765242"/>
          <a:ext cx="3742172" cy="809602"/>
        </a:xfrm>
        <a:prstGeom prst="rect">
          <a:avLst/>
        </a:prstGeom>
        <a:solidFill>
          <a:schemeClr val="accent4">
            <a:tint val="40000"/>
            <a:alpha val="90000"/>
            <a:hueOff val="-586097"/>
            <a:satOff val="-973"/>
            <a:lumOff val="-22"/>
            <a:alphaOff val="0"/>
          </a:schemeClr>
        </a:solidFill>
        <a:ln w="15875" cap="flat" cmpd="sng" algn="ctr">
          <a:solidFill>
            <a:schemeClr val="accent4">
              <a:tint val="40000"/>
              <a:alpha val="90000"/>
              <a:hueOff val="-586097"/>
              <a:satOff val="-973"/>
              <a:lumOff val="-2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28016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800" kern="1200" dirty="0">
              <a:solidFill>
                <a:schemeClr val="bg1"/>
              </a:solidFill>
            </a:rPr>
            <a:t>Dentro del plazo establecido; y,</a:t>
          </a:r>
        </a:p>
      </dsp:txBody>
      <dsp:txXfrm>
        <a:off x="2773276" y="1765242"/>
        <a:ext cx="3143424" cy="809602"/>
      </dsp:txXfrm>
    </dsp:sp>
    <dsp:sp modelId="{DA8CA997-552F-4CFB-B2EF-50F7849D860C}">
      <dsp:nvSpPr>
        <dsp:cNvPr id="0" name=""/>
        <dsp:cNvSpPr/>
      </dsp:nvSpPr>
      <dsp:spPr>
        <a:xfrm>
          <a:off x="2174528" y="2574845"/>
          <a:ext cx="3742172" cy="947848"/>
        </a:xfrm>
        <a:prstGeom prst="rect">
          <a:avLst/>
        </a:prstGeom>
        <a:solidFill>
          <a:schemeClr val="accent4">
            <a:tint val="40000"/>
            <a:alpha val="90000"/>
            <a:hueOff val="-1172193"/>
            <a:satOff val="-1946"/>
            <a:lumOff val="-43"/>
            <a:alphaOff val="0"/>
          </a:schemeClr>
        </a:solidFill>
        <a:ln w="15875" cap="flat" cmpd="sng" algn="ctr">
          <a:solidFill>
            <a:schemeClr val="accent4">
              <a:tint val="40000"/>
              <a:alpha val="90000"/>
              <a:hueOff val="-1172193"/>
              <a:satOff val="-1946"/>
              <a:lumOff val="-4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28016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800" kern="1200" dirty="0">
              <a:solidFill>
                <a:schemeClr val="bg1"/>
              </a:solidFill>
            </a:rPr>
            <a:t>Validez de los links – Medios Verificación.</a:t>
          </a:r>
        </a:p>
      </dsp:txBody>
      <dsp:txXfrm>
        <a:off x="2773276" y="2574845"/>
        <a:ext cx="3143424" cy="947848"/>
      </dsp:txXfrm>
    </dsp:sp>
    <dsp:sp modelId="{AA92A8A2-2DFE-44E3-9DBE-79D8AA034EBD}">
      <dsp:nvSpPr>
        <dsp:cNvPr id="0" name=""/>
        <dsp:cNvSpPr/>
      </dsp:nvSpPr>
      <dsp:spPr>
        <a:xfrm>
          <a:off x="2174528" y="3522694"/>
          <a:ext cx="3742172" cy="1572227"/>
        </a:xfrm>
        <a:prstGeom prst="rect">
          <a:avLst/>
        </a:prstGeom>
        <a:solidFill>
          <a:schemeClr val="accent4">
            <a:tint val="40000"/>
            <a:alpha val="90000"/>
            <a:hueOff val="-1758290"/>
            <a:satOff val="-2919"/>
            <a:lumOff val="-65"/>
            <a:alphaOff val="0"/>
          </a:schemeClr>
        </a:solidFill>
        <a:ln w="15875" cap="flat" cmpd="sng" algn="ctr">
          <a:solidFill>
            <a:schemeClr val="accent4">
              <a:tint val="40000"/>
              <a:alpha val="90000"/>
              <a:hueOff val="-1758290"/>
              <a:satOff val="-2919"/>
              <a:lumOff val="-6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28016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800" kern="1200" dirty="0">
              <a:solidFill>
                <a:schemeClr val="bg1"/>
              </a:solidFill>
            </a:rPr>
            <a:t>Notificación finalización proceso correo electrónico usuario responsable del ingreso de información.</a:t>
          </a:r>
        </a:p>
      </dsp:txBody>
      <dsp:txXfrm>
        <a:off x="2773276" y="3522694"/>
        <a:ext cx="3143424" cy="1572227"/>
      </dsp:txXfrm>
    </dsp:sp>
    <dsp:sp modelId="{92CCB199-231E-44A5-9135-31DCB1D09E00}">
      <dsp:nvSpPr>
        <dsp:cNvPr id="0" name=""/>
        <dsp:cNvSpPr/>
      </dsp:nvSpPr>
      <dsp:spPr>
        <a:xfrm>
          <a:off x="428684" y="0"/>
          <a:ext cx="2119403" cy="2065896"/>
        </a:xfrm>
        <a:prstGeom prst="ellipse">
          <a:avLst/>
        </a:prstGeom>
        <a:solidFill>
          <a:schemeClr val="accent6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800" kern="1200" dirty="0">
              <a:solidFill>
                <a:schemeClr val="bg1"/>
              </a:solidFill>
            </a:rPr>
            <a:t>Cumplido</a:t>
          </a:r>
        </a:p>
      </dsp:txBody>
      <dsp:txXfrm>
        <a:off x="739063" y="302543"/>
        <a:ext cx="1498645" cy="1460810"/>
      </dsp:txXfrm>
    </dsp:sp>
    <dsp:sp modelId="{CB768AA8-CDDD-448E-8DB9-91C9C4E4F8A5}">
      <dsp:nvSpPr>
        <dsp:cNvPr id="0" name=""/>
        <dsp:cNvSpPr/>
      </dsp:nvSpPr>
      <dsp:spPr>
        <a:xfrm>
          <a:off x="7348906" y="632295"/>
          <a:ext cx="3634552" cy="877601"/>
        </a:xfrm>
        <a:prstGeom prst="rect">
          <a:avLst/>
        </a:prstGeom>
        <a:solidFill>
          <a:schemeClr val="accent4">
            <a:tint val="40000"/>
            <a:alpha val="90000"/>
            <a:hueOff val="-2344387"/>
            <a:satOff val="-3893"/>
            <a:lumOff val="-86"/>
            <a:alphaOff val="0"/>
          </a:schemeClr>
        </a:solidFill>
        <a:ln w="15875" cap="flat" cmpd="sng" algn="ctr">
          <a:solidFill>
            <a:schemeClr val="accent4">
              <a:tint val="40000"/>
              <a:alpha val="90000"/>
              <a:hueOff val="-2344387"/>
              <a:satOff val="-3893"/>
              <a:lumOff val="-8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28016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800" kern="1200" dirty="0">
              <a:solidFill>
                <a:schemeClr val="bg1"/>
              </a:solidFill>
            </a:rPr>
            <a:t>Información incompleta</a:t>
          </a:r>
        </a:p>
      </dsp:txBody>
      <dsp:txXfrm>
        <a:off x="7930434" y="632295"/>
        <a:ext cx="3053024" cy="877601"/>
      </dsp:txXfrm>
    </dsp:sp>
    <dsp:sp modelId="{BD792E72-EAF4-4615-82A1-F77994E9B41D}">
      <dsp:nvSpPr>
        <dsp:cNvPr id="0" name=""/>
        <dsp:cNvSpPr/>
      </dsp:nvSpPr>
      <dsp:spPr>
        <a:xfrm>
          <a:off x="7348906" y="1509897"/>
          <a:ext cx="3634552" cy="978192"/>
        </a:xfrm>
        <a:prstGeom prst="rect">
          <a:avLst/>
        </a:prstGeom>
        <a:solidFill>
          <a:schemeClr val="accent4">
            <a:tint val="40000"/>
            <a:alpha val="90000"/>
            <a:hueOff val="-2930483"/>
            <a:satOff val="-4866"/>
            <a:lumOff val="-108"/>
            <a:alphaOff val="0"/>
          </a:schemeClr>
        </a:solidFill>
        <a:ln w="15875" cap="flat" cmpd="sng" algn="ctr">
          <a:solidFill>
            <a:schemeClr val="accent4">
              <a:tint val="40000"/>
              <a:alpha val="90000"/>
              <a:hueOff val="-2930483"/>
              <a:satOff val="-4866"/>
              <a:lumOff val="-10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28016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800" kern="1200" dirty="0">
              <a:solidFill>
                <a:schemeClr val="bg1"/>
              </a:solidFill>
            </a:rPr>
            <a:t>Informe sin links habilitados para acceder a los medios verificación.</a:t>
          </a:r>
        </a:p>
      </dsp:txBody>
      <dsp:txXfrm>
        <a:off x="7930434" y="1509897"/>
        <a:ext cx="3053024" cy="978192"/>
      </dsp:txXfrm>
    </dsp:sp>
    <dsp:sp modelId="{2DD2F282-BF22-462F-9550-0282902C4BE1}">
      <dsp:nvSpPr>
        <dsp:cNvPr id="0" name=""/>
        <dsp:cNvSpPr/>
      </dsp:nvSpPr>
      <dsp:spPr>
        <a:xfrm>
          <a:off x="7348906" y="2488090"/>
          <a:ext cx="3634552" cy="554398"/>
        </a:xfrm>
        <a:prstGeom prst="rect">
          <a:avLst/>
        </a:prstGeom>
        <a:solidFill>
          <a:schemeClr val="accent4">
            <a:tint val="40000"/>
            <a:alpha val="90000"/>
            <a:hueOff val="-3516580"/>
            <a:satOff val="-5839"/>
            <a:lumOff val="-129"/>
            <a:alphaOff val="0"/>
          </a:schemeClr>
        </a:solidFill>
        <a:ln w="15875" cap="flat" cmpd="sng" algn="ctr">
          <a:solidFill>
            <a:schemeClr val="accent4">
              <a:tint val="40000"/>
              <a:alpha val="90000"/>
              <a:hueOff val="-3516580"/>
              <a:satOff val="-5839"/>
              <a:lumOff val="-12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28016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800" kern="1200" dirty="0">
              <a:solidFill>
                <a:schemeClr val="bg1"/>
              </a:solidFill>
            </a:rPr>
            <a:t>CPCCS: Art. 20 – envío CGE.</a:t>
          </a:r>
        </a:p>
      </dsp:txBody>
      <dsp:txXfrm>
        <a:off x="7930434" y="2488090"/>
        <a:ext cx="3053024" cy="554398"/>
      </dsp:txXfrm>
    </dsp:sp>
    <dsp:sp modelId="{67EE97E0-8B59-402F-BE8D-9DCC56A9DFC9}">
      <dsp:nvSpPr>
        <dsp:cNvPr id="0" name=""/>
        <dsp:cNvSpPr/>
      </dsp:nvSpPr>
      <dsp:spPr>
        <a:xfrm>
          <a:off x="7348906" y="3042489"/>
          <a:ext cx="3634552" cy="1967548"/>
        </a:xfrm>
        <a:prstGeom prst="rect">
          <a:avLst/>
        </a:prstGeom>
        <a:solidFill>
          <a:schemeClr val="accent4">
            <a:tint val="40000"/>
            <a:alpha val="90000"/>
            <a:hueOff val="-4102677"/>
            <a:satOff val="-6812"/>
            <a:lumOff val="-151"/>
            <a:alphaOff val="0"/>
          </a:schemeClr>
        </a:solidFill>
        <a:ln w="15875" cap="flat" cmpd="sng" algn="ctr">
          <a:solidFill>
            <a:schemeClr val="accent4">
              <a:tint val="40000"/>
              <a:alpha val="90000"/>
              <a:hueOff val="-4102677"/>
              <a:satOff val="-6812"/>
              <a:lumOff val="-15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28016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800" b="1" kern="1200" dirty="0">
              <a:solidFill>
                <a:schemeClr val="bg1"/>
              </a:solidFill>
            </a:rPr>
            <a:t>Ciudadanía: Art. 21</a:t>
          </a:r>
          <a:r>
            <a:rPr lang="es-EC" sz="1800" kern="1200" dirty="0">
              <a:solidFill>
                <a:schemeClr val="bg1"/>
              </a:solidFill>
            </a:rPr>
            <a:t> presentará la denuncia, sustentos: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800" kern="1200" dirty="0">
              <a:solidFill>
                <a:schemeClr val="bg1"/>
              </a:solidFill>
            </a:rPr>
            <a:t>- Deberes de los sujetos obligados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800" kern="1200" dirty="0">
              <a:solidFill>
                <a:schemeClr val="bg1"/>
              </a:solidFill>
            </a:rPr>
            <a:t>- Omitan proceso metodológico: espacios participativos.</a:t>
          </a:r>
        </a:p>
      </dsp:txBody>
      <dsp:txXfrm>
        <a:off x="7930434" y="3042489"/>
        <a:ext cx="3053024" cy="1967548"/>
      </dsp:txXfrm>
    </dsp:sp>
    <dsp:sp modelId="{B6BC2A75-BCE0-4F32-BC00-9CB9DB755A52}">
      <dsp:nvSpPr>
        <dsp:cNvPr id="0" name=""/>
        <dsp:cNvSpPr/>
      </dsp:nvSpPr>
      <dsp:spPr>
        <a:xfrm>
          <a:off x="5624583" y="1502"/>
          <a:ext cx="2232091" cy="2135542"/>
        </a:xfrm>
        <a:prstGeom prst="ellipse">
          <a:avLst/>
        </a:prstGeom>
        <a:solidFill>
          <a:srgbClr val="C10315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800" kern="1200" dirty="0">
              <a:solidFill>
                <a:schemeClr val="bg1"/>
              </a:solidFill>
            </a:rPr>
            <a:t>Incumplido</a:t>
          </a:r>
        </a:p>
      </dsp:txBody>
      <dsp:txXfrm>
        <a:off x="5951465" y="314245"/>
        <a:ext cx="1578327" cy="1510056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AE2DD5-5C3F-4660-A4E9-29B173221CFC}">
      <dsp:nvSpPr>
        <dsp:cNvPr id="0" name=""/>
        <dsp:cNvSpPr/>
      </dsp:nvSpPr>
      <dsp:spPr>
        <a:xfrm>
          <a:off x="4621" y="621348"/>
          <a:ext cx="2020453" cy="121227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500" b="1" kern="1200" dirty="0">
              <a:solidFill>
                <a:schemeClr val="bg1"/>
              </a:solidFill>
            </a:rPr>
            <a:t>FASE 1: </a:t>
          </a:r>
          <a:r>
            <a:rPr lang="es-EC" sz="2500" kern="1200" dirty="0">
              <a:solidFill>
                <a:schemeClr val="bg1"/>
              </a:solidFill>
            </a:rPr>
            <a:t>MARZO Y ABRIL</a:t>
          </a:r>
        </a:p>
      </dsp:txBody>
      <dsp:txXfrm>
        <a:off x="40127" y="656854"/>
        <a:ext cx="1949441" cy="1141260"/>
      </dsp:txXfrm>
    </dsp:sp>
    <dsp:sp modelId="{40D61543-1CE5-43CA-8BD4-4E1F2457F1F0}">
      <dsp:nvSpPr>
        <dsp:cNvPr id="0" name=""/>
        <dsp:cNvSpPr/>
      </dsp:nvSpPr>
      <dsp:spPr>
        <a:xfrm>
          <a:off x="2227119" y="976948"/>
          <a:ext cx="428336" cy="5010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2000" kern="1200"/>
        </a:p>
      </dsp:txBody>
      <dsp:txXfrm>
        <a:off x="2227119" y="1077162"/>
        <a:ext cx="299835" cy="300644"/>
      </dsp:txXfrm>
    </dsp:sp>
    <dsp:sp modelId="{F4C7DD3F-B1A3-4C51-8967-EFE84D10CDD6}">
      <dsp:nvSpPr>
        <dsp:cNvPr id="0" name=""/>
        <dsp:cNvSpPr/>
      </dsp:nvSpPr>
      <dsp:spPr>
        <a:xfrm>
          <a:off x="2833255" y="621348"/>
          <a:ext cx="2020453" cy="1212272"/>
        </a:xfrm>
        <a:prstGeom prst="roundRect">
          <a:avLst>
            <a:gd name="adj" fmla="val 10000"/>
          </a:avLst>
        </a:prstGeom>
        <a:solidFill>
          <a:schemeClr val="accent4">
            <a:hueOff val="-1575177"/>
            <a:satOff val="-2523"/>
            <a:lumOff val="261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500" b="1" kern="1200" dirty="0">
              <a:solidFill>
                <a:schemeClr val="bg1"/>
              </a:solidFill>
            </a:rPr>
            <a:t>FASE 2: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500" kern="1200" dirty="0">
              <a:solidFill>
                <a:schemeClr val="bg1"/>
              </a:solidFill>
            </a:rPr>
            <a:t>MAYO</a:t>
          </a:r>
        </a:p>
      </dsp:txBody>
      <dsp:txXfrm>
        <a:off x="2868761" y="656854"/>
        <a:ext cx="1949441" cy="1141260"/>
      </dsp:txXfrm>
    </dsp:sp>
    <dsp:sp modelId="{D34A0545-D2B2-49E6-B8C3-C24C792A49CB}">
      <dsp:nvSpPr>
        <dsp:cNvPr id="0" name=""/>
        <dsp:cNvSpPr/>
      </dsp:nvSpPr>
      <dsp:spPr>
        <a:xfrm>
          <a:off x="5055754" y="976948"/>
          <a:ext cx="428336" cy="5010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-2362766"/>
            <a:satOff val="-3784"/>
            <a:lumOff val="39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2000" kern="1200"/>
        </a:p>
      </dsp:txBody>
      <dsp:txXfrm>
        <a:off x="5055754" y="1077162"/>
        <a:ext cx="299835" cy="300644"/>
      </dsp:txXfrm>
    </dsp:sp>
    <dsp:sp modelId="{858BB415-2604-4136-BEC6-99B874FDFFFF}">
      <dsp:nvSpPr>
        <dsp:cNvPr id="0" name=""/>
        <dsp:cNvSpPr/>
      </dsp:nvSpPr>
      <dsp:spPr>
        <a:xfrm>
          <a:off x="5661890" y="621348"/>
          <a:ext cx="2020453" cy="1212272"/>
        </a:xfrm>
        <a:prstGeom prst="roundRect">
          <a:avLst>
            <a:gd name="adj" fmla="val 10000"/>
          </a:avLst>
        </a:prstGeom>
        <a:solidFill>
          <a:schemeClr val="accent4">
            <a:hueOff val="-3150354"/>
            <a:satOff val="-5046"/>
            <a:lumOff val="523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500" b="1" kern="1200" dirty="0">
              <a:solidFill>
                <a:schemeClr val="bg1"/>
              </a:solidFill>
            </a:rPr>
            <a:t>FASE 3: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500" kern="1200" dirty="0">
              <a:solidFill>
                <a:schemeClr val="bg1"/>
              </a:solidFill>
            </a:rPr>
            <a:t>JUNIO</a:t>
          </a:r>
        </a:p>
      </dsp:txBody>
      <dsp:txXfrm>
        <a:off x="5697396" y="656854"/>
        <a:ext cx="1949441" cy="1141260"/>
      </dsp:txXfrm>
    </dsp:sp>
    <dsp:sp modelId="{629E517A-B8D2-469D-AA4D-ED9B8120FCCF}">
      <dsp:nvSpPr>
        <dsp:cNvPr id="0" name=""/>
        <dsp:cNvSpPr/>
      </dsp:nvSpPr>
      <dsp:spPr>
        <a:xfrm>
          <a:off x="7884389" y="976948"/>
          <a:ext cx="428336" cy="5010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-4725531"/>
            <a:satOff val="-7569"/>
            <a:lumOff val="78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2000" kern="1200"/>
        </a:p>
      </dsp:txBody>
      <dsp:txXfrm>
        <a:off x="7884389" y="1077162"/>
        <a:ext cx="299835" cy="300644"/>
      </dsp:txXfrm>
    </dsp:sp>
    <dsp:sp modelId="{88C4DE41-D37D-48D1-B136-B962AEABFCC7}">
      <dsp:nvSpPr>
        <dsp:cNvPr id="0" name=""/>
        <dsp:cNvSpPr/>
      </dsp:nvSpPr>
      <dsp:spPr>
        <a:xfrm>
          <a:off x="8490525" y="621348"/>
          <a:ext cx="2020453" cy="1212272"/>
        </a:xfrm>
        <a:prstGeom prst="roundRect">
          <a:avLst>
            <a:gd name="adj" fmla="val 10000"/>
          </a:avLst>
        </a:prstGeom>
        <a:solidFill>
          <a:schemeClr val="accent4">
            <a:hueOff val="-4725531"/>
            <a:satOff val="-7569"/>
            <a:lumOff val="784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500" b="1" kern="1200" dirty="0">
              <a:solidFill>
                <a:schemeClr val="bg1"/>
              </a:solidFill>
            </a:rPr>
            <a:t>FASE 4: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500" kern="1200" dirty="0">
              <a:solidFill>
                <a:schemeClr val="bg1"/>
              </a:solidFill>
            </a:rPr>
            <a:t>JULIO</a:t>
          </a:r>
        </a:p>
      </dsp:txBody>
      <dsp:txXfrm>
        <a:off x="8526031" y="656854"/>
        <a:ext cx="1949441" cy="1141260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192DEA-A672-4FEC-846A-C69EEC892824}">
      <dsp:nvSpPr>
        <dsp:cNvPr id="0" name=""/>
        <dsp:cNvSpPr/>
      </dsp:nvSpPr>
      <dsp:spPr>
        <a:xfrm>
          <a:off x="4270125" y="1128508"/>
          <a:ext cx="2811371" cy="281137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</a:pPr>
          <a:r>
            <a:rPr lang="es-EC" sz="1800" b="1" kern="1200" dirty="0" smtClean="0">
              <a:solidFill>
                <a:schemeClr val="accent4">
                  <a:lumMod val="50000"/>
                </a:schemeClr>
              </a:solidFill>
            </a:rPr>
            <a:t>El ACCESO A: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</a:pPr>
          <a:r>
            <a:rPr lang="es-EC" sz="1800" b="1" kern="1200" dirty="0" smtClean="0">
              <a:solidFill>
                <a:schemeClr val="accent4">
                  <a:lumMod val="50000"/>
                </a:schemeClr>
              </a:solidFill>
            </a:rPr>
            <a:t>PDOT, POA, Presupuesto institucional; y Participativo, Plan de Trabajo presentado CNE – campaña. </a:t>
          </a:r>
          <a:endParaRPr lang="es-ES" sz="1800" b="1" kern="1200" dirty="0">
            <a:solidFill>
              <a:schemeClr val="accent4">
                <a:lumMod val="50000"/>
              </a:schemeClr>
            </a:solidFill>
          </a:endParaRPr>
        </a:p>
      </dsp:txBody>
      <dsp:txXfrm>
        <a:off x="4681841" y="1540224"/>
        <a:ext cx="1987939" cy="1987939"/>
      </dsp:txXfrm>
    </dsp:sp>
    <dsp:sp modelId="{32B3CE8D-2FB5-4826-B820-0EEC9C82388D}">
      <dsp:nvSpPr>
        <dsp:cNvPr id="0" name=""/>
        <dsp:cNvSpPr/>
      </dsp:nvSpPr>
      <dsp:spPr>
        <a:xfrm>
          <a:off x="4775813" y="-196652"/>
          <a:ext cx="1799994" cy="179999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8420" tIns="58420" rIns="58420" bIns="5842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4600" kern="1200" dirty="0" smtClean="0">
              <a:solidFill>
                <a:srgbClr val="FFFF00"/>
              </a:solidFill>
            </a:rPr>
            <a:t>FASE 1</a:t>
          </a:r>
          <a:endParaRPr lang="es-ES" sz="4600" kern="1200" dirty="0">
            <a:solidFill>
              <a:srgbClr val="FFFF00"/>
            </a:solidFill>
          </a:endParaRPr>
        </a:p>
      </dsp:txBody>
      <dsp:txXfrm>
        <a:off x="5039416" y="66951"/>
        <a:ext cx="1272788" cy="1272788"/>
      </dsp:txXfrm>
    </dsp:sp>
    <dsp:sp modelId="{D1812C0A-1A55-4D15-ABD4-43F6122BE364}">
      <dsp:nvSpPr>
        <dsp:cNvPr id="0" name=""/>
        <dsp:cNvSpPr/>
      </dsp:nvSpPr>
      <dsp:spPr>
        <a:xfrm>
          <a:off x="6606662" y="1634196"/>
          <a:ext cx="1799994" cy="179999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8420" tIns="58420" rIns="58420" bIns="5842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4600" kern="1200" dirty="0" smtClean="0">
              <a:solidFill>
                <a:srgbClr val="FFFF00"/>
              </a:solidFill>
            </a:rPr>
            <a:t>FASE 2</a:t>
          </a:r>
          <a:endParaRPr lang="es-ES" sz="4600" kern="1200" dirty="0">
            <a:solidFill>
              <a:srgbClr val="FFFF00"/>
            </a:solidFill>
          </a:endParaRPr>
        </a:p>
      </dsp:txBody>
      <dsp:txXfrm>
        <a:off x="6870265" y="1897799"/>
        <a:ext cx="1272788" cy="1272788"/>
      </dsp:txXfrm>
    </dsp:sp>
    <dsp:sp modelId="{42837A8B-CAEA-4D54-96F1-1B0C97C370D5}">
      <dsp:nvSpPr>
        <dsp:cNvPr id="0" name=""/>
        <dsp:cNvSpPr/>
      </dsp:nvSpPr>
      <dsp:spPr>
        <a:xfrm>
          <a:off x="4775813" y="3465045"/>
          <a:ext cx="1799994" cy="179999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8420" tIns="58420" rIns="58420" bIns="5842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4600" kern="1200" dirty="0" smtClean="0">
              <a:solidFill>
                <a:srgbClr val="FFFF00"/>
              </a:solidFill>
            </a:rPr>
            <a:t>FASE 3</a:t>
          </a:r>
          <a:endParaRPr lang="es-ES" sz="4600" kern="1200" dirty="0">
            <a:solidFill>
              <a:srgbClr val="FFFF00"/>
            </a:solidFill>
          </a:endParaRPr>
        </a:p>
      </dsp:txBody>
      <dsp:txXfrm>
        <a:off x="5039416" y="3728648"/>
        <a:ext cx="1272788" cy="1272788"/>
      </dsp:txXfrm>
    </dsp:sp>
    <dsp:sp modelId="{09BBCA66-5BBC-49F7-8EF9-64F32C292DEF}">
      <dsp:nvSpPr>
        <dsp:cNvPr id="0" name=""/>
        <dsp:cNvSpPr/>
      </dsp:nvSpPr>
      <dsp:spPr>
        <a:xfrm>
          <a:off x="2944964" y="1634196"/>
          <a:ext cx="1799994" cy="179999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8420" tIns="58420" rIns="58420" bIns="5842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4600" kern="1200" dirty="0" smtClean="0">
              <a:solidFill>
                <a:srgbClr val="FFFF00"/>
              </a:solidFill>
            </a:rPr>
            <a:t>FASE 4</a:t>
          </a:r>
          <a:endParaRPr lang="es-ES" sz="4600" kern="1200" dirty="0">
            <a:solidFill>
              <a:srgbClr val="FFFF00"/>
            </a:solidFill>
          </a:endParaRPr>
        </a:p>
      </dsp:txBody>
      <dsp:txXfrm>
        <a:off x="3208567" y="1897799"/>
        <a:ext cx="1272788" cy="12727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2">
  <dgm:title val=""/>
  <dgm:desc val=""/>
  <dgm:catLst>
    <dgm:cat type="list" pri="6000"/>
    <dgm:cat type="relationship" pri="16000"/>
    <dgm:cat type="picture" pri="29000"/>
    <dgm:cat type="pictureconvert" pri="2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/>
    </dgm:varLst>
    <dgm:choose name="Name0">
      <dgm:if name="Name1" func="var" arg="dir" op="equ" val="norm">
        <dgm:alg type="lin">
          <dgm:param type="linDir" val="fromL"/>
          <dgm:param type="nodeVertAlign" val="t"/>
        </dgm:alg>
      </dgm:if>
      <dgm:else name="Name2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Node" refType="w"/>
      <dgm:constr type="h" for="ch" forName="compositeNode" refType="h"/>
      <dgm:constr type="w" for="ch" forName="sibTrans" refType="w" refFor="ch" refForName="compositeNode" op="equ" fact="0.2"/>
      <dgm:constr type="h" for="des" forName="childNode" op="equ"/>
      <dgm:constr type="w" for="des" forName="childNode" op="equ"/>
      <dgm:constr type="w" for="des" forName="parentNode" op="equ"/>
      <dgm:constr type="h" for="des" forName="image" op="equ"/>
      <dgm:constr type="w" for="des" forName="image" op="equ"/>
      <dgm:constr type="primFontSz" for="des" forName="parentNode" op="equ" val="65"/>
      <dgm:constr type="primFontSz" for="des" forName="childNode" op="equ" val="65"/>
    </dgm:constrLst>
    <dgm:ruleLst/>
    <dgm:forEach name="Name3" axis="ch" ptType="node">
      <dgm:layoutNode name="compositeNode">
        <dgm:varLst>
          <dgm:bulletEnabled val="1"/>
        </dgm:varLst>
        <dgm:alg type="composite"/>
        <dgm:presOf/>
        <dgm:choose name="Name4">
          <dgm:if name="Name5" func="var" arg="dir" op="equ" val="norm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l" for="ch" forName="image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l" for="ch" forName="childNode" refType="w" refFor="ch" refForName="image" fact="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l" for="ch" forName="parentNode"/>
              <dgm:constr type="r" for="ch" forName="parentNode" refType="l" refFor="ch" refForName="childNode"/>
              <dgm:constr type="rMarg" for="ch" forName="parentNode" refType="w" refFor="ch" refForName="image" fact="1.25"/>
            </dgm:constrLst>
          </dgm:if>
          <dgm:else name="Name6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r" for="ch" forName="image" refType="w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r" for="ch" forName="childNode" refType="w"/>
              <dgm:constr type="rOff" for="ch" forName="childNode" refType="w" refFor="ch" refForName="image" fact="-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r" for="ch" forName="parentNode" refType="w"/>
              <dgm:constr type="l" for="ch" forName="parentNode" refType="r" refFor="ch" refForName="childNode"/>
              <dgm:constr type="lOff" for="ch" forName="parentNode" refType="rOff" refFor="ch" refForName="childNode"/>
              <dgm:constr type="lMarg" for="ch" forName="parentNode" refType="w" refFor="ch" refForName="image" fact="1.25"/>
            </dgm:constrLst>
          </dgm:else>
        </dgm:choose>
        <dgm:ruleLst>
          <dgm:rule type="w" for="ch" forName="childNode" val="NaN" fact="0.4" max="NaN"/>
          <dgm:rule type="h" for="ch" forName="childNode" val="NaN" fact="0.5" max="NaN"/>
        </dgm:ruleLst>
        <dgm:layoutNode name="image" styleLbl="fgImgPlace1">
          <dgm:alg type="sp"/>
          <dgm:shape xmlns:r="http://schemas.openxmlformats.org/officeDocument/2006/relationships" type="rect" r:blip="" zOrderOff="4" blipPhldr="1">
            <dgm:adjLst/>
          </dgm:shape>
          <dgm:presOf/>
          <dgm:constrLst/>
          <dgm:ruleLst/>
        </dgm:layoutNode>
        <dgm:layoutNode name="childNode" styleLbl="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2">
            <dgm:adjLst/>
          </dgm:shape>
          <dgm:presOf axis="des" ptType="node"/>
          <dgm:constrLst/>
          <dgm:ruleLst>
            <dgm:rule type="primFontSz" val="5" fact="NaN" max="NaN"/>
          </dgm:ruleLst>
        </dgm:layoutNode>
        <dgm:layoutNode name="parentNode" styleLbl="revTx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>
                <dgm:adjLst/>
              </dgm:shape>
              <dgm:presOf axis="self"/>
              <dgm:constrLst>
                <dgm:constr type="lMarg"/>
                <dgm:constr type="bMarg"/>
                <dgm:constr type="tMarg"/>
              </dgm:constrLst>
            </dgm:if>
            <dgm:else name="Name9">
              <dgm:alg type="tx">
                <dgm:param type="autoTxRot" val="grav"/>
                <dgm:param type="parTxLTRAlign" val="l"/>
                <dgm:param type="parTxRTLAlign" val="l"/>
              </dgm:alg>
              <dgm:shape xmlns:r="http://schemas.openxmlformats.org/officeDocument/2006/relationships" rot="90" type="rect" r:blip="">
                <dgm:adjLst/>
              </dgm:shape>
              <dgm:presOf axis="self"/>
              <dgm:constrLst>
                <dgm:constr type="rMarg"/>
                <dgm:constr type="bMarg"/>
                <dgm:constr type="tMarg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304253-1671-4290-BD21-0D656ADC341E}" type="datetimeFigureOut">
              <a:rPr lang="en-US" smtClean="0"/>
              <a:t>4/28/2021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D39F33-96FC-43EC-8C79-FB04AB9E5E8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00142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1 Marcador de imagen de diapositiva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2 Marcador de notas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C" altLang="es-EC" smtClean="0"/>
          </a:p>
        </p:txBody>
      </p:sp>
      <p:sp>
        <p:nvSpPr>
          <p:cNvPr id="31748" name="3 Marcador de número de diapositiva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FA16E6D6-5884-4255-BA2A-8C920BBB65D9}" type="slidenum">
              <a:rPr lang="es-EC" altLang="es-EC">
                <a:latin typeface="Calibri" panose="020F0502020204030204" pitchFamily="34" charset="0"/>
              </a:rPr>
              <a:pPr/>
              <a:t>6</a:t>
            </a:fld>
            <a:endParaRPr lang="es-EC" altLang="es-EC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07876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1 Marcador de imagen de diapositiva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2 Marcador de notas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C" altLang="es-EC" smtClean="0"/>
          </a:p>
        </p:txBody>
      </p:sp>
      <p:sp>
        <p:nvSpPr>
          <p:cNvPr id="33796" name="3 Marcador de número de diapositiva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BC4D398-43A6-4A32-8563-01C5C40BF946}" type="slidenum">
              <a:rPr lang="es-EC" altLang="es-EC">
                <a:latin typeface="Calibri" panose="020F0502020204030204" pitchFamily="34" charset="0"/>
              </a:rPr>
              <a:pPr/>
              <a:t>8</a:t>
            </a:fld>
            <a:endParaRPr lang="es-EC" altLang="es-EC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98908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1 Marcador de imagen de diapositiva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2 Marcador de notas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C" altLang="es-EC" smtClean="0"/>
          </a:p>
        </p:txBody>
      </p:sp>
      <p:sp>
        <p:nvSpPr>
          <p:cNvPr id="34820" name="3 Marcador de número de diapositiva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7FCA139D-7BCE-4D7D-B06C-7422D029F1E6}" type="slidenum">
              <a:rPr lang="es-EC" altLang="es-EC">
                <a:latin typeface="Calibri" panose="020F0502020204030204" pitchFamily="34" charset="0"/>
              </a:rPr>
              <a:pPr/>
              <a:t>9</a:t>
            </a:fld>
            <a:endParaRPr lang="es-EC" altLang="es-EC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21203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4/28/2021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4/28/2021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4/28/2021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4/28/2021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4/28/2021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4/28/2021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4/28/2021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7" Type="http://schemas.openxmlformats.org/officeDocument/2006/relationships/image" Target="../media/image3.pn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7" Type="http://schemas.openxmlformats.org/officeDocument/2006/relationships/image" Target="../media/image3.png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3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3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3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3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876424" y="195943"/>
            <a:ext cx="8791575" cy="331402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es-EC" sz="900" b="1" dirty="0" smtClean="0">
                <a:solidFill>
                  <a:schemeClr val="bg2"/>
                </a:solidFill>
              </a:rPr>
              <a:t/>
            </a:r>
            <a:br>
              <a:rPr lang="es-EC" sz="900" b="1" dirty="0" smtClean="0">
                <a:solidFill>
                  <a:schemeClr val="bg2"/>
                </a:solidFill>
              </a:rPr>
            </a:br>
            <a:r>
              <a:rPr lang="es-EC" sz="900" b="1" dirty="0">
                <a:solidFill>
                  <a:schemeClr val="bg2"/>
                </a:solidFill>
              </a:rPr>
              <a:t/>
            </a:r>
            <a:br>
              <a:rPr lang="es-EC" sz="900" b="1" dirty="0">
                <a:solidFill>
                  <a:schemeClr val="bg2"/>
                </a:solidFill>
              </a:rPr>
            </a:br>
            <a:r>
              <a:rPr lang="es-EC" sz="900" b="1" dirty="0" smtClean="0">
                <a:solidFill>
                  <a:schemeClr val="bg2"/>
                </a:solidFill>
              </a:rPr>
              <a:t/>
            </a:r>
            <a:br>
              <a:rPr lang="es-EC" sz="900" b="1" dirty="0" smtClean="0">
                <a:solidFill>
                  <a:schemeClr val="bg2"/>
                </a:solidFill>
              </a:rPr>
            </a:br>
            <a:r>
              <a:rPr lang="es-EC" sz="900" b="1" dirty="0">
                <a:solidFill>
                  <a:schemeClr val="bg2"/>
                </a:solidFill>
              </a:rPr>
              <a:t/>
            </a:r>
            <a:br>
              <a:rPr lang="es-EC" sz="900" b="1" dirty="0">
                <a:solidFill>
                  <a:schemeClr val="bg2"/>
                </a:solidFill>
              </a:rPr>
            </a:br>
            <a:r>
              <a:rPr lang="es-EC" sz="900" b="1" dirty="0" smtClean="0">
                <a:solidFill>
                  <a:schemeClr val="bg2"/>
                </a:solidFill>
              </a:rPr>
              <a:t/>
            </a:r>
            <a:br>
              <a:rPr lang="es-EC" sz="900" b="1" dirty="0" smtClean="0">
                <a:solidFill>
                  <a:schemeClr val="bg2"/>
                </a:solidFill>
              </a:rPr>
            </a:br>
            <a:r>
              <a:rPr lang="es-EC" sz="900" b="1" dirty="0">
                <a:solidFill>
                  <a:schemeClr val="bg2"/>
                </a:solidFill>
              </a:rPr>
              <a:t/>
            </a:r>
            <a:br>
              <a:rPr lang="es-EC" sz="900" b="1" dirty="0">
                <a:solidFill>
                  <a:schemeClr val="bg2"/>
                </a:solidFill>
              </a:rPr>
            </a:br>
            <a:r>
              <a:rPr lang="es-EC" sz="900" b="1" dirty="0" smtClean="0">
                <a:solidFill>
                  <a:schemeClr val="bg2"/>
                </a:solidFill>
              </a:rPr>
              <a:t/>
            </a:r>
            <a:br>
              <a:rPr lang="es-EC" sz="900" b="1" dirty="0" smtClean="0">
                <a:solidFill>
                  <a:schemeClr val="bg2"/>
                </a:solidFill>
              </a:rPr>
            </a:br>
            <a:r>
              <a:rPr lang="es-EC" sz="900" b="1" dirty="0">
                <a:solidFill>
                  <a:schemeClr val="bg2"/>
                </a:solidFill>
              </a:rPr>
              <a:t/>
            </a:r>
            <a:br>
              <a:rPr lang="es-EC" sz="900" b="1" dirty="0">
                <a:solidFill>
                  <a:schemeClr val="bg2"/>
                </a:solidFill>
              </a:rPr>
            </a:br>
            <a:r>
              <a:rPr lang="es-EC" sz="5300" b="1" dirty="0" smtClean="0">
                <a:solidFill>
                  <a:schemeClr val="bg2"/>
                </a:solidFill>
              </a:rPr>
              <a:t>Proceso de Rendición de cuentas </a:t>
            </a:r>
            <a:br>
              <a:rPr lang="es-EC" sz="5300" b="1" dirty="0" smtClean="0">
                <a:solidFill>
                  <a:schemeClr val="bg2"/>
                </a:solidFill>
              </a:rPr>
            </a:br>
            <a:r>
              <a:rPr lang="es-EC" sz="5300" b="1" dirty="0" smtClean="0">
                <a:solidFill>
                  <a:schemeClr val="bg2"/>
                </a:solidFill>
              </a:rPr>
              <a:t>Período fiscal </a:t>
            </a:r>
            <a:br>
              <a:rPr lang="es-EC" sz="5300" b="1" dirty="0" smtClean="0">
                <a:solidFill>
                  <a:schemeClr val="bg2"/>
                </a:solidFill>
              </a:rPr>
            </a:br>
            <a:r>
              <a:rPr lang="es-EC" sz="5300" b="1" dirty="0" smtClean="0">
                <a:solidFill>
                  <a:schemeClr val="bg2"/>
                </a:solidFill>
              </a:rPr>
              <a:t>ENERO-DICIEMBRE 2020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b="1" dirty="0">
                <a:solidFill>
                  <a:schemeClr val="accent1">
                    <a:lumMod val="75000"/>
                  </a:schemeClr>
                </a:solidFill>
              </a:rPr>
            </a:br>
            <a:endParaRPr lang="en-U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876424" y="3135086"/>
            <a:ext cx="8791575" cy="2122714"/>
          </a:xfrm>
        </p:spPr>
        <p:txBody>
          <a:bodyPr>
            <a:noAutofit/>
          </a:bodyPr>
          <a:lstStyle/>
          <a:p>
            <a:pPr algn="ctr"/>
            <a:r>
              <a:rPr lang="es-EC" sz="4000" b="1" dirty="0" smtClean="0">
                <a:solidFill>
                  <a:schemeClr val="tx1"/>
                </a:solidFill>
              </a:rPr>
              <a:t>GOBIERNO AUTÓNOMO DESCENTRALIZADO PARROQUIAL DE EL QUINCHE </a:t>
            </a:r>
          </a:p>
          <a:p>
            <a:pPr algn="ctr"/>
            <a:endParaRPr lang="es-EC" sz="1400" b="1" dirty="0" smtClean="0">
              <a:solidFill>
                <a:schemeClr val="tx1"/>
              </a:solidFill>
            </a:endParaRPr>
          </a:p>
          <a:p>
            <a:pPr algn="r"/>
            <a:r>
              <a:rPr lang="es-EC" sz="1400" b="1" dirty="0" smtClean="0">
                <a:solidFill>
                  <a:schemeClr val="tx1"/>
                </a:solidFill>
              </a:rPr>
              <a:t>AB. CARLOS MUENALA </a:t>
            </a:r>
            <a:endParaRPr lang="es-EC" sz="1400" b="1" dirty="0">
              <a:solidFill>
                <a:schemeClr val="tx1"/>
              </a:solidFill>
            </a:endParaRPr>
          </a:p>
          <a:p>
            <a:pPr algn="ctr"/>
            <a:endParaRPr lang="en-US" sz="4000" b="1" dirty="0">
              <a:solidFill>
                <a:schemeClr val="tx1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1" y="9117"/>
            <a:ext cx="1895475" cy="142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9862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Título 1"/>
          <p:cNvSpPr>
            <a:spLocks noGrp="1"/>
          </p:cNvSpPr>
          <p:nvPr>
            <p:ph type="title"/>
          </p:nvPr>
        </p:nvSpPr>
        <p:spPr>
          <a:xfrm>
            <a:off x="914400" y="200026"/>
            <a:ext cx="10363200" cy="936444"/>
          </a:xfrm>
        </p:spPr>
        <p:txBody>
          <a:bodyPr/>
          <a:lstStyle/>
          <a:p>
            <a:pPr algn="ctr"/>
            <a:r>
              <a:rPr lang="es-EC" altLang="es-EC" b="1" dirty="0" smtClean="0">
                <a:solidFill>
                  <a:srgbClr val="1755A1"/>
                </a:solidFill>
              </a:rPr>
              <a:t>	A tener en cuenta para el </a:t>
            </a:r>
            <a:r>
              <a:rPr lang="es-EC" altLang="es-EC" b="1" dirty="0" err="1" smtClean="0">
                <a:solidFill>
                  <a:srgbClr val="1755A1"/>
                </a:solidFill>
              </a:rPr>
              <a:t>CumplimienO</a:t>
            </a:r>
            <a:endParaRPr lang="es-EC" altLang="es-EC" b="1" dirty="0" smtClean="0">
              <a:solidFill>
                <a:srgbClr val="1755A1"/>
              </a:solidFill>
            </a:endParaRPr>
          </a:p>
        </p:txBody>
      </p:sp>
      <p:graphicFrame>
        <p:nvGraphicFramePr>
          <p:cNvPr id="3" name="2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801108"/>
              </p:ext>
            </p:extLst>
          </p:nvPr>
        </p:nvGraphicFramePr>
        <p:xfrm>
          <a:off x="399245" y="1458913"/>
          <a:ext cx="11213635" cy="50986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Imagen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163"/>
            <a:ext cx="1895475" cy="142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272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Título 1"/>
          <p:cNvSpPr>
            <a:spLocks noGrp="1"/>
          </p:cNvSpPr>
          <p:nvPr>
            <p:ph type="title"/>
          </p:nvPr>
        </p:nvSpPr>
        <p:spPr>
          <a:xfrm>
            <a:off x="914400" y="882650"/>
            <a:ext cx="10363200" cy="1166813"/>
          </a:xfrm>
        </p:spPr>
        <p:txBody>
          <a:bodyPr/>
          <a:lstStyle/>
          <a:p>
            <a:pPr algn="ctr"/>
            <a:r>
              <a:rPr lang="es-EC" altLang="es-EC" b="1" smtClean="0">
                <a:solidFill>
                  <a:srgbClr val="1755A1"/>
                </a:solidFill>
              </a:rPr>
              <a:t>CRONOGRAMA</a:t>
            </a:r>
          </a:p>
        </p:txBody>
      </p:sp>
      <p:sp>
        <p:nvSpPr>
          <p:cNvPr id="17412" name="CuadroTexto 8"/>
          <p:cNvSpPr txBox="1">
            <a:spLocks noChangeArrowheads="1"/>
          </p:cNvSpPr>
          <p:nvPr/>
        </p:nvSpPr>
        <p:spPr bwMode="auto">
          <a:xfrm>
            <a:off x="733425" y="5043488"/>
            <a:ext cx="11036300" cy="5847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defRPr/>
            </a:pPr>
            <a:r>
              <a:rPr lang="es-EC" altLang="es-EC" sz="3200" i="1" dirty="0">
                <a:solidFill>
                  <a:schemeClr val="bg1"/>
                </a:solidFill>
              </a:rPr>
              <a:t>Reglamento de Rendición de Cuentas Art. 12</a:t>
            </a:r>
          </a:p>
        </p:txBody>
      </p:sp>
      <p:graphicFrame>
        <p:nvGraphicFramePr>
          <p:cNvPr id="3" name="2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07511389"/>
              </p:ext>
            </p:extLst>
          </p:nvPr>
        </p:nvGraphicFramePr>
        <p:xfrm>
          <a:off x="914400" y="2073497"/>
          <a:ext cx="10515600" cy="24549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Imagen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163"/>
            <a:ext cx="1895475" cy="142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5774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076993" y="117566"/>
            <a:ext cx="8970417" cy="1979522"/>
          </a:xfrm>
        </p:spPr>
        <p:txBody>
          <a:bodyPr>
            <a:normAutofit/>
          </a:bodyPr>
          <a:lstStyle/>
          <a:p>
            <a:r>
              <a:rPr lang="es-EC" sz="2400" b="1" dirty="0" smtClean="0">
                <a:solidFill>
                  <a:schemeClr val="bg2"/>
                </a:solidFill>
              </a:rPr>
              <a:t>EL ACCESO A LA INFORMACIÓN ES EL PASO MÁS IMPORTANTE PARA GARANTIZAR EL CUMPLIMIENTO DEL PROCESO DE RENDICIÓN DE CUENTAS.</a:t>
            </a:r>
            <a:endParaRPr lang="en-US" sz="2400" b="1" dirty="0">
              <a:solidFill>
                <a:schemeClr val="bg2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163"/>
            <a:ext cx="1895475" cy="1428750"/>
          </a:xfrm>
          <a:prstGeom prst="rect">
            <a:avLst/>
          </a:prstGeom>
        </p:spPr>
      </p:pic>
      <p:graphicFrame>
        <p:nvGraphicFramePr>
          <p:cNvPr id="7" name="Marcador de contenid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50719260"/>
              </p:ext>
            </p:extLst>
          </p:nvPr>
        </p:nvGraphicFramePr>
        <p:xfrm>
          <a:off x="313509" y="1593669"/>
          <a:ext cx="11351622" cy="50683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613701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895475" y="169818"/>
            <a:ext cx="9151935" cy="992776"/>
          </a:xfrm>
        </p:spPr>
        <p:txBody>
          <a:bodyPr/>
          <a:lstStyle/>
          <a:p>
            <a:r>
              <a:rPr lang="es-EC" b="1" dirty="0" smtClean="0">
                <a:solidFill>
                  <a:schemeClr val="bg2"/>
                </a:solidFill>
              </a:rPr>
              <a:t>RENDICIÓN DE CUENTAS </a:t>
            </a:r>
            <a:endParaRPr lang="en-US" b="1" dirty="0">
              <a:solidFill>
                <a:schemeClr val="bg2"/>
              </a:solidFill>
            </a:endParaRPr>
          </a:p>
        </p:txBody>
      </p:sp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39929779"/>
              </p:ext>
            </p:extLst>
          </p:nvPr>
        </p:nvGraphicFramePr>
        <p:xfrm>
          <a:off x="692332" y="444137"/>
          <a:ext cx="11038114" cy="51859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Imagen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163"/>
            <a:ext cx="1895475" cy="14287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5475" y="4369117"/>
            <a:ext cx="2349954" cy="2143125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0327" y="4369117"/>
            <a:ext cx="2390775" cy="2228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474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895475" y="248194"/>
            <a:ext cx="9151936" cy="1058092"/>
          </a:xfrm>
        </p:spPr>
        <p:txBody>
          <a:bodyPr>
            <a:normAutofit/>
          </a:bodyPr>
          <a:lstStyle/>
          <a:p>
            <a:r>
              <a:rPr lang="es-EC" sz="3200" b="1" dirty="0" smtClean="0">
                <a:solidFill>
                  <a:schemeClr val="bg2"/>
                </a:solidFill>
              </a:rPr>
              <a:t>Quienes están obligados a rendir cuentas</a:t>
            </a:r>
            <a:endParaRPr lang="en-US" sz="3200" b="1" dirty="0">
              <a:solidFill>
                <a:schemeClr val="bg2"/>
              </a:solidFill>
            </a:endParaRPr>
          </a:p>
        </p:txBody>
      </p:sp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7820486"/>
              </p:ext>
            </p:extLst>
          </p:nvPr>
        </p:nvGraphicFramePr>
        <p:xfrm>
          <a:off x="1141413" y="1523999"/>
          <a:ext cx="9906000" cy="51119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Imagen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163"/>
            <a:ext cx="1895475" cy="142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486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895475" y="300446"/>
            <a:ext cx="9151936" cy="1158467"/>
          </a:xfrm>
        </p:spPr>
        <p:txBody>
          <a:bodyPr>
            <a:normAutofit fontScale="90000"/>
          </a:bodyPr>
          <a:lstStyle/>
          <a:p>
            <a:r>
              <a:rPr lang="es-EC" b="1" dirty="0">
                <a:solidFill>
                  <a:schemeClr val="bg2"/>
                </a:solidFill>
              </a:rPr>
              <a:t>DEBERES SUJETOS OBLIGADOS A RENDIR CUENTAS:</a:t>
            </a:r>
            <a:r>
              <a:rPr lang="es-EC" b="1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s-EC" b="1" dirty="0">
                <a:solidFill>
                  <a:schemeClr val="accent1">
                    <a:lumMod val="75000"/>
                  </a:schemeClr>
                </a:solidFill>
              </a:rPr>
            </a:br>
            <a:endParaRPr lang="en-US" dirty="0"/>
          </a:p>
        </p:txBody>
      </p:sp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68563747"/>
              </p:ext>
            </p:extLst>
          </p:nvPr>
        </p:nvGraphicFramePr>
        <p:xfrm>
          <a:off x="117475" y="1332411"/>
          <a:ext cx="11914188" cy="53949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Imagen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163"/>
            <a:ext cx="1895475" cy="142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684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895475" y="195943"/>
            <a:ext cx="9151936" cy="522514"/>
          </a:xfrm>
        </p:spPr>
        <p:txBody>
          <a:bodyPr>
            <a:normAutofit fontScale="90000"/>
          </a:bodyPr>
          <a:lstStyle/>
          <a:p>
            <a:r>
              <a:rPr lang="es-EC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s-EC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s-EC" b="1" dirty="0" smtClean="0">
                <a:solidFill>
                  <a:schemeClr val="bg2"/>
                </a:solidFill>
              </a:rPr>
              <a:t>DEBERES </a:t>
            </a:r>
            <a:r>
              <a:rPr lang="es-EC" b="1" dirty="0">
                <a:solidFill>
                  <a:schemeClr val="bg2"/>
                </a:solidFill>
              </a:rPr>
              <a:t>SUJETOS OBLIGADOS A RENDIR CUENTAS:</a:t>
            </a:r>
            <a:br>
              <a:rPr lang="es-EC" b="1" dirty="0">
                <a:solidFill>
                  <a:schemeClr val="bg2"/>
                </a:solidFill>
              </a:rPr>
            </a:br>
            <a:endParaRPr lang="en-US" dirty="0">
              <a:solidFill>
                <a:schemeClr val="bg2"/>
              </a:solidFill>
            </a:endParaRPr>
          </a:p>
        </p:txBody>
      </p:sp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64573751"/>
              </p:ext>
            </p:extLst>
          </p:nvPr>
        </p:nvGraphicFramePr>
        <p:xfrm>
          <a:off x="157163" y="1624693"/>
          <a:ext cx="11755437" cy="51418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Imagen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163"/>
            <a:ext cx="1895475" cy="142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234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AutoShape 4" descr="Santurce, Vizcaya: Miércoles 17 Marzo, actividades por el “Día del padre  igualitario” | Heterodoxia"/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s-EC" altLang="es-EC"/>
          </a:p>
        </p:txBody>
      </p:sp>
      <p:sp>
        <p:nvSpPr>
          <p:cNvPr id="9" name="CuadroTexto 8"/>
          <p:cNvSpPr txBox="1"/>
          <p:nvPr/>
        </p:nvSpPr>
        <p:spPr>
          <a:xfrm>
            <a:off x="1995488" y="555625"/>
            <a:ext cx="9539287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EC" sz="2000" b="1" dirty="0">
                <a:solidFill>
                  <a:schemeClr val="accent1">
                    <a:lumMod val="75000"/>
                  </a:schemeClr>
                </a:solidFill>
              </a:rPr>
              <a:t>PARTICIPACIÓN DE LA CIUDADANÍA: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1895474" y="1119188"/>
            <a:ext cx="9864725" cy="7239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EC" sz="2000" dirty="0">
                <a:solidFill>
                  <a:schemeClr val="accent1">
                    <a:lumMod val="75000"/>
                  </a:schemeClr>
                </a:solidFill>
              </a:rPr>
              <a:t>Ciudadanos/as de forma individual y colectiva, Asamblea Ciudadana Local o quien cumpla sus veces en el proceso de rendición de cuentas </a:t>
            </a:r>
            <a:r>
              <a:rPr lang="es-EC" sz="2000" i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C" sz="1600" i="1" dirty="0">
                <a:solidFill>
                  <a:schemeClr val="accent1">
                    <a:lumMod val="75000"/>
                  </a:schemeClr>
                </a:solidFill>
              </a:rPr>
              <a:t>(Art. 9 Reglamento de Rendición de Cuentas)</a:t>
            </a:r>
            <a:r>
              <a:rPr lang="es-EC" sz="2000" dirty="0">
                <a:solidFill>
                  <a:schemeClr val="accent1">
                    <a:lumMod val="75000"/>
                  </a:schemeClr>
                </a:solidFill>
              </a:rPr>
              <a:t>:</a:t>
            </a:r>
            <a:endParaRPr lang="es-EC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Rectángulo: esquinas redondeadas 5"/>
          <p:cNvSpPr/>
          <p:nvPr/>
        </p:nvSpPr>
        <p:spPr>
          <a:xfrm>
            <a:off x="350838" y="2087563"/>
            <a:ext cx="5394325" cy="4362450"/>
          </a:xfrm>
          <a:prstGeom prst="roundRect">
            <a:avLst/>
          </a:prstGeom>
          <a:solidFill>
            <a:srgbClr val="1755A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C"/>
          </a:p>
        </p:txBody>
      </p:sp>
      <p:sp>
        <p:nvSpPr>
          <p:cNvPr id="8199" name="CuadroTexto 11"/>
          <p:cNvSpPr txBox="1">
            <a:spLocks noChangeArrowheads="1"/>
          </p:cNvSpPr>
          <p:nvPr/>
        </p:nvSpPr>
        <p:spPr bwMode="auto">
          <a:xfrm>
            <a:off x="569913" y="2490788"/>
            <a:ext cx="5008562" cy="354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Calibri Light" panose="020F0302020204030204" pitchFamily="34" charset="0"/>
              <a:buAutoNum type="arabicPeriod"/>
            </a:pPr>
            <a:r>
              <a:rPr lang="es-EC" altLang="es-EC" sz="1600" dirty="0">
                <a:solidFill>
                  <a:schemeClr val="bg1"/>
                </a:solidFill>
              </a:rPr>
              <a:t>Presentar temas sobre los cuales solicita que se rinda cuentas.</a:t>
            </a:r>
          </a:p>
          <a:p>
            <a:pPr>
              <a:buFont typeface="Calibri Light" panose="020F0302020204030204" pitchFamily="34" charset="0"/>
              <a:buAutoNum type="arabicPeriod"/>
            </a:pPr>
            <a:r>
              <a:rPr lang="es-EC" altLang="es-EC" sz="1600" dirty="0">
                <a:solidFill>
                  <a:schemeClr val="bg1"/>
                </a:solidFill>
              </a:rPr>
              <a:t>Participar en la organización del proceso.</a:t>
            </a:r>
          </a:p>
          <a:p>
            <a:pPr>
              <a:buFont typeface="Calibri Light" panose="020F0302020204030204" pitchFamily="34" charset="0"/>
              <a:buAutoNum type="arabicPeriod"/>
            </a:pPr>
            <a:r>
              <a:rPr lang="es-EC" altLang="es-EC" sz="1600" dirty="0">
                <a:solidFill>
                  <a:schemeClr val="bg1"/>
                </a:solidFill>
              </a:rPr>
              <a:t>Acceder al PDOT, POA, Presupuesto institución y Participativo, Plan de Trabajo  CNE - autoridades de elección popular, previo y oportuna inicio proceso de rendición de cuentas - cronograma CPCCS.</a:t>
            </a:r>
          </a:p>
          <a:p>
            <a:pPr>
              <a:buFont typeface="Calibri Light" panose="020F0302020204030204" pitchFamily="34" charset="0"/>
              <a:buAutoNum type="arabicPeriod"/>
            </a:pPr>
            <a:r>
              <a:rPr lang="es-EC" altLang="es-EC" sz="1600" dirty="0">
                <a:solidFill>
                  <a:schemeClr val="bg1"/>
                </a:solidFill>
              </a:rPr>
              <a:t>Acceder al Informe Preliminar y formulario en Excel lleno con links habilitados a medios de verificación, al menos 15 días antes de la deliberación.</a:t>
            </a:r>
          </a:p>
          <a:p>
            <a:pPr>
              <a:buFont typeface="Calibri Light" panose="020F0302020204030204" pitchFamily="34" charset="0"/>
              <a:buAutoNum type="arabicPeriod"/>
            </a:pPr>
            <a:r>
              <a:rPr lang="es-EC" altLang="es-EC" sz="1600" dirty="0">
                <a:solidFill>
                  <a:schemeClr val="bg1"/>
                </a:solidFill>
              </a:rPr>
              <a:t>Participar, intervenir y evaluar los resultados de la gestión por la autoridad.</a:t>
            </a:r>
          </a:p>
        </p:txBody>
      </p:sp>
      <p:sp>
        <p:nvSpPr>
          <p:cNvPr id="13" name="Rectángulo: esquinas redondeadas 12"/>
          <p:cNvSpPr/>
          <p:nvPr/>
        </p:nvSpPr>
        <p:spPr>
          <a:xfrm>
            <a:off x="6151563" y="2079625"/>
            <a:ext cx="5689600" cy="4362450"/>
          </a:xfrm>
          <a:prstGeom prst="roundRect">
            <a:avLst/>
          </a:prstGeom>
          <a:solidFill>
            <a:srgbClr val="69FF5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C"/>
          </a:p>
        </p:txBody>
      </p:sp>
      <p:sp>
        <p:nvSpPr>
          <p:cNvPr id="8201" name="CuadroTexto 13"/>
          <p:cNvSpPr txBox="1">
            <a:spLocks noChangeArrowheads="1"/>
          </p:cNvSpPr>
          <p:nvPr/>
        </p:nvSpPr>
        <p:spPr bwMode="auto">
          <a:xfrm>
            <a:off x="6248400" y="2387600"/>
            <a:ext cx="5267325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C" altLang="es-EC" sz="1600">
                <a:solidFill>
                  <a:schemeClr val="bg1"/>
                </a:solidFill>
              </a:rPr>
              <a:t>6. Participar en la elaboración de los acuerdos de la     </a:t>
            </a:r>
          </a:p>
          <a:p>
            <a:r>
              <a:rPr lang="es-EC" altLang="es-EC" sz="1600">
                <a:solidFill>
                  <a:schemeClr val="bg1"/>
                </a:solidFill>
              </a:rPr>
              <a:t>     deliberación. Conocer y acceder al Acta.</a:t>
            </a:r>
          </a:p>
          <a:p>
            <a:r>
              <a:rPr lang="es-EC" altLang="es-EC" sz="1600">
                <a:solidFill>
                  <a:schemeClr val="bg1"/>
                </a:solidFill>
              </a:rPr>
              <a:t>7. Acceder al Plan de Trabajo / Acta Compromiso        </a:t>
            </a:r>
          </a:p>
          <a:p>
            <a:r>
              <a:rPr lang="es-EC" altLang="es-EC" sz="1600">
                <a:solidFill>
                  <a:schemeClr val="bg1"/>
                </a:solidFill>
              </a:rPr>
              <a:t>    elaborado por la entidad a partir de los acuerdos de     </a:t>
            </a:r>
          </a:p>
          <a:p>
            <a:r>
              <a:rPr lang="es-EC" altLang="es-EC" sz="1600">
                <a:solidFill>
                  <a:schemeClr val="bg1"/>
                </a:solidFill>
              </a:rPr>
              <a:t>    la deliberación pública para su seguimiento.</a:t>
            </a:r>
          </a:p>
          <a:p>
            <a:r>
              <a:rPr lang="es-EC" altLang="es-EC" sz="1600">
                <a:solidFill>
                  <a:schemeClr val="bg1"/>
                </a:solidFill>
              </a:rPr>
              <a:t>8. Revisar y fiscalizar la información reportada en los </a:t>
            </a:r>
          </a:p>
          <a:p>
            <a:r>
              <a:rPr lang="es-EC" altLang="es-EC" sz="1600">
                <a:solidFill>
                  <a:schemeClr val="bg1"/>
                </a:solidFill>
              </a:rPr>
              <a:t>    informes - links medios de verificación. Acceder a los </a:t>
            </a:r>
          </a:p>
          <a:p>
            <a:r>
              <a:rPr lang="es-EC" altLang="es-EC" sz="1600">
                <a:solidFill>
                  <a:schemeClr val="bg1"/>
                </a:solidFill>
              </a:rPr>
              <a:t>    informes de rendición de cuentas a través de la </a:t>
            </a:r>
          </a:p>
          <a:p>
            <a:r>
              <a:rPr lang="es-EC" altLang="es-EC" sz="1600">
                <a:solidFill>
                  <a:schemeClr val="bg1"/>
                </a:solidFill>
              </a:rPr>
              <a:t>    página web del CPCCS.</a:t>
            </a:r>
          </a:p>
          <a:p>
            <a:r>
              <a:rPr lang="es-EC" altLang="es-EC" sz="1600">
                <a:solidFill>
                  <a:schemeClr val="bg1"/>
                </a:solidFill>
              </a:rPr>
              <a:t>9. Activar otros mecanismos de participación ciudadana </a:t>
            </a:r>
          </a:p>
          <a:p>
            <a:r>
              <a:rPr lang="es-EC" altLang="es-EC" sz="1600">
                <a:solidFill>
                  <a:schemeClr val="bg1"/>
                </a:solidFill>
              </a:rPr>
              <a:t>    y control social para profundizar la evaluación de </a:t>
            </a:r>
          </a:p>
          <a:p>
            <a:r>
              <a:rPr lang="es-EC" altLang="es-EC" sz="1600">
                <a:solidFill>
                  <a:schemeClr val="bg1"/>
                </a:solidFill>
              </a:rPr>
              <a:t>    resultados, una vez concluido el proceso.</a:t>
            </a:r>
          </a:p>
          <a:p>
            <a:r>
              <a:rPr lang="es-EC" altLang="es-EC" sz="1600">
                <a:solidFill>
                  <a:schemeClr val="bg1"/>
                </a:solidFill>
              </a:rPr>
              <a:t>10. Denunciar o presentar una queja al CPCCS sobre el </a:t>
            </a:r>
          </a:p>
          <a:p>
            <a:r>
              <a:rPr lang="es-EC" altLang="es-EC" sz="1600">
                <a:solidFill>
                  <a:schemeClr val="bg1"/>
                </a:solidFill>
              </a:rPr>
              <a:t>    incumplimiento implementación proceso de rendición </a:t>
            </a:r>
          </a:p>
          <a:p>
            <a:r>
              <a:rPr lang="es-EC" altLang="es-EC" sz="1600">
                <a:solidFill>
                  <a:schemeClr val="bg1"/>
                </a:solidFill>
              </a:rPr>
              <a:t>    de cuentas, que afecte su derecho a la participación, </a:t>
            </a:r>
          </a:p>
          <a:p>
            <a:r>
              <a:rPr lang="es-EC" altLang="es-EC" sz="1600">
                <a:solidFill>
                  <a:schemeClr val="bg1"/>
                </a:solidFill>
              </a:rPr>
              <a:t>    control social y evaluación de la gestión de lo público.</a:t>
            </a: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163"/>
            <a:ext cx="1895475" cy="142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6288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ítulo 1"/>
          <p:cNvSpPr>
            <a:spLocks noGrp="1"/>
          </p:cNvSpPr>
          <p:nvPr>
            <p:ph type="title"/>
          </p:nvPr>
        </p:nvSpPr>
        <p:spPr>
          <a:xfrm>
            <a:off x="914400" y="84138"/>
            <a:ext cx="10363200" cy="1166812"/>
          </a:xfrm>
        </p:spPr>
        <p:txBody>
          <a:bodyPr/>
          <a:lstStyle/>
          <a:p>
            <a:pPr algn="ctr"/>
            <a:r>
              <a:rPr lang="es-EC" altLang="es-EC" b="1" smtClean="0">
                <a:solidFill>
                  <a:srgbClr val="1755A1"/>
                </a:solidFill>
              </a:rPr>
              <a:t>¿ SOBRE QUÉ RENDIR CUENTAS?</a:t>
            </a:r>
          </a:p>
        </p:txBody>
      </p:sp>
      <p:graphicFrame>
        <p:nvGraphicFramePr>
          <p:cNvPr id="8" name="Marcador de contenido 7"/>
          <p:cNvGraphicFramePr>
            <a:graphicFrameLocks noGrp="1"/>
          </p:cNvGraphicFramePr>
          <p:nvPr>
            <p:ph idx="1"/>
          </p:nvPr>
        </p:nvGraphicFramePr>
        <p:xfrm>
          <a:off x="646697" y="1460834"/>
          <a:ext cx="10898605" cy="49526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Imagen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163"/>
            <a:ext cx="1895475" cy="142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4139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228725" y="1438275"/>
            <a:ext cx="10521950" cy="501675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defRPr/>
            </a:pPr>
            <a:r>
              <a:rPr lang="es-EC" sz="3200" dirty="0">
                <a:latin typeface="Calibri" pitchFamily="34" charset="0"/>
              </a:rPr>
              <a:t>Disposición Transitoria Única señala: “Mientras dure la crisis sanitaria mundial que afecta la movilidad y el desarrollo de las actividades normales de la ciudadanía y si en el futuro se presentaren escenarios de esta característica o gravedad, los sujetos obligados a Rendir Cuentas podrán hacer uso de plataformas informáticas interactivas y todos los medios de comunicación virtual que se disponga. También podrán articularse procesos de rendición de cuentas mixtos que desarrollen actividades presenciales y virtuales según las condiciones de cada territorio”. </a:t>
            </a:r>
          </a:p>
        </p:txBody>
      </p:sp>
      <p:sp>
        <p:nvSpPr>
          <p:cNvPr id="5" name="CuadroTexto 8"/>
          <p:cNvSpPr txBox="1"/>
          <p:nvPr/>
        </p:nvSpPr>
        <p:spPr>
          <a:xfrm>
            <a:off x="2619375" y="365125"/>
            <a:ext cx="6456363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EC" sz="4400" b="1" dirty="0" smtClean="0">
                <a:solidFill>
                  <a:schemeClr val="bg2"/>
                </a:solidFill>
              </a:rPr>
              <a:t>Estado de emergencia </a:t>
            </a:r>
            <a:endParaRPr lang="es-EC" sz="4400" b="1" dirty="0">
              <a:solidFill>
                <a:schemeClr val="bg2"/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163"/>
            <a:ext cx="1895475" cy="142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5352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AutoShape 4" descr="Santurce, Vizcaya: Miércoles 17 Marzo, actividades por el “Día del padre  igualitario” | Heterodoxia"/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s-EC" altLang="es-EC"/>
          </a:p>
        </p:txBody>
      </p:sp>
      <p:sp>
        <p:nvSpPr>
          <p:cNvPr id="9" name="CuadroTexto 8"/>
          <p:cNvSpPr txBox="1"/>
          <p:nvPr/>
        </p:nvSpPr>
        <p:spPr>
          <a:xfrm>
            <a:off x="203200" y="2397125"/>
            <a:ext cx="2363788" cy="10144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EC" sz="2000" b="1" dirty="0">
                <a:solidFill>
                  <a:schemeClr val="bg1"/>
                </a:solidFill>
              </a:rPr>
              <a:t>PROCEDIMIENTO PARA RENDIR CUENTAS…</a:t>
            </a:r>
          </a:p>
        </p:txBody>
      </p:sp>
      <p:sp>
        <p:nvSpPr>
          <p:cNvPr id="10245" name="CuadroTexto 2"/>
          <p:cNvSpPr txBox="1">
            <a:spLocks noChangeArrowheads="1"/>
          </p:cNvSpPr>
          <p:nvPr/>
        </p:nvSpPr>
        <p:spPr bwMode="auto">
          <a:xfrm>
            <a:off x="290513" y="3556000"/>
            <a:ext cx="2684462" cy="2308324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just">
              <a:defRPr/>
            </a:pPr>
            <a:r>
              <a:rPr lang="es-EC" altLang="es-EC" sz="1600" dirty="0">
                <a:solidFill>
                  <a:schemeClr val="bg1"/>
                </a:solidFill>
              </a:rPr>
              <a:t>Este procedimiento deben aplicar tanto los Gobiernos Autónomos Descentralizados como sus entidades vinculadas y todas las creadas por acto normativo para el cumplimiento de sus funciones.</a:t>
            </a: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2355665634"/>
              </p:ext>
            </p:extLst>
          </p:nvPr>
        </p:nvGraphicFramePr>
        <p:xfrm>
          <a:off x="2769754" y="606741"/>
          <a:ext cx="8854726" cy="59865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8" name="Imagen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163"/>
            <a:ext cx="1895475" cy="142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425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o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TM04033919[[fn=Circuito]]</Template>
  <TotalTime>116</TotalTime>
  <Words>1061</Words>
  <Application>Microsoft Office PowerPoint</Application>
  <PresentationFormat>Panorámica</PresentationFormat>
  <Paragraphs>128</Paragraphs>
  <Slides>12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9" baseType="lpstr">
      <vt:lpstr>Arial</vt:lpstr>
      <vt:lpstr>Arial</vt:lpstr>
      <vt:lpstr>Calibri</vt:lpstr>
      <vt:lpstr>Calibri Light</vt:lpstr>
      <vt:lpstr>Trebuchet MS</vt:lpstr>
      <vt:lpstr>Tw Cen MT</vt:lpstr>
      <vt:lpstr>Circuito</vt:lpstr>
      <vt:lpstr>        Proceso de Rendición de cuentas  Período fiscal  ENERO-DICIEMBRE 2020 </vt:lpstr>
      <vt:lpstr>RENDICIÓN DE CUENTAS </vt:lpstr>
      <vt:lpstr>Quienes están obligados a rendir cuentas</vt:lpstr>
      <vt:lpstr>DEBERES SUJETOS OBLIGADOS A RENDIR CUENTAS: </vt:lpstr>
      <vt:lpstr> DEBERES SUJETOS OBLIGADOS A RENDIR CUENTAS: </vt:lpstr>
      <vt:lpstr>Presentación de PowerPoint</vt:lpstr>
      <vt:lpstr>¿ SOBRE QUÉ RENDIR CUENTAS?</vt:lpstr>
      <vt:lpstr>Presentación de PowerPoint</vt:lpstr>
      <vt:lpstr>Presentación de PowerPoint</vt:lpstr>
      <vt:lpstr> A tener en cuenta para el CumplimienO</vt:lpstr>
      <vt:lpstr>CRONOGRAMA</vt:lpstr>
      <vt:lpstr>EL ACCESO A LA INFORMACIÓN ES EL PASO MÁS IMPORTANTE PARA GARANTIZAR EL CUMPLIMIENTO DEL PROCESO DE RENDICIÓN DE CUENTAS.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Proceso de Rendición de cuentas  Período fiscal  ENERO-DICIEMBRE 2020</dc:title>
  <dc:creator>SECRETARIA GADPEQ</dc:creator>
  <cp:lastModifiedBy>SECRETARIA GADPEQ</cp:lastModifiedBy>
  <cp:revision>11</cp:revision>
  <dcterms:created xsi:type="dcterms:W3CDTF">2021-04-26T20:12:04Z</dcterms:created>
  <dcterms:modified xsi:type="dcterms:W3CDTF">2021-04-28T13:46:01Z</dcterms:modified>
</cp:coreProperties>
</file>